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016" r:id="rId4"/>
  </p:sldMasterIdLst>
  <p:notesMasterIdLst>
    <p:notesMasterId r:id="rId9"/>
  </p:notesMasterIdLst>
  <p:handoutMasterIdLst>
    <p:handoutMasterId r:id="rId10"/>
  </p:handoutMasterIdLst>
  <p:sldIdLst>
    <p:sldId id="839" r:id="rId5"/>
    <p:sldId id="1448943227" r:id="rId6"/>
    <p:sldId id="1448943228" r:id="rId7"/>
    <p:sldId id="1448943223" r:id="rId8"/>
  </p:sldIdLst>
  <p:sldSz cx="7772400" cy="10058400"/>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133" userDrawn="1">
          <p15:clr>
            <a:srgbClr val="A4A3A4"/>
          </p15:clr>
        </p15:guide>
        <p15:guide id="2" pos="2146"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58FB58A-F842-6448-6777-BAA6E6D70A46}" name="Stopps, Tamzin" initials="ST" userId="S::Tamzin.Stopps@blackrock.com::3d621aee-08e2-4c6d-b9fb-b61b7a088c2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tthews, Sarah" initials="MS" lastIdx="1" clrIdx="0">
    <p:extLst>
      <p:ext uri="{19B8F6BF-5375-455C-9EA6-DF929625EA0E}">
        <p15:presenceInfo xmlns:p15="http://schemas.microsoft.com/office/powerpoint/2012/main" userId="S-1-5-21-1893938050-575629652-5522801-724208" providerId="AD"/>
      </p:ext>
    </p:extLst>
  </p:cmAuthor>
  <p:cmAuthor id="2" name="Kanaley, Kellyann" initials="KK" lastIdx="11" clrIdx="1">
    <p:extLst>
      <p:ext uri="{19B8F6BF-5375-455C-9EA6-DF929625EA0E}">
        <p15:presenceInfo xmlns:p15="http://schemas.microsoft.com/office/powerpoint/2012/main" userId="S::kellyann.kanaley@blackrock.com::56e3b272-9f28-4894-9cd5-7b3408ecfd61" providerId="AD"/>
      </p:ext>
    </p:extLst>
  </p:cmAuthor>
  <p:cmAuthor id="3" name="Byrne, Dominic" initials="BD" lastIdx="11" clrIdx="2">
    <p:extLst>
      <p:ext uri="{19B8F6BF-5375-455C-9EA6-DF929625EA0E}">
        <p15:presenceInfo xmlns:p15="http://schemas.microsoft.com/office/powerpoint/2012/main" userId="S::dominic.byrne@blackrock.com::e38d2f70-8954-4468-bff8-32612195e9ee" providerId="AD"/>
      </p:ext>
    </p:extLst>
  </p:cmAuthor>
  <p:cmAuthor id="4" name="Gitman, Stefan" initials="GS" lastIdx="1" clrIdx="3">
    <p:extLst>
      <p:ext uri="{19B8F6BF-5375-455C-9EA6-DF929625EA0E}">
        <p15:presenceInfo xmlns:p15="http://schemas.microsoft.com/office/powerpoint/2012/main" userId="S::Stefan.Gitman@blackrock.com::ea5ef9aa-96f8-487c-9ada-a95835bbec82" providerId="AD"/>
      </p:ext>
    </p:extLst>
  </p:cmAuthor>
  <p:cmAuthor id="5" name="Stopps, Tamzin" initials="ST" lastIdx="22" clrIdx="4">
    <p:extLst>
      <p:ext uri="{19B8F6BF-5375-455C-9EA6-DF929625EA0E}">
        <p15:presenceInfo xmlns:p15="http://schemas.microsoft.com/office/powerpoint/2012/main" userId="S::Tamzin.Stopps@blackrock.com::3d621aee-08e2-4c6d-b9fb-b61b7a088c28" providerId="AD"/>
      </p:ext>
    </p:extLst>
  </p:cmAuthor>
  <p:cmAuthor id="6" name="Potter, Katie" initials="PK" lastIdx="24" clrIdx="5">
    <p:extLst>
      <p:ext uri="{19B8F6BF-5375-455C-9EA6-DF929625EA0E}">
        <p15:presenceInfo xmlns:p15="http://schemas.microsoft.com/office/powerpoint/2012/main" userId="S::Katie.Potter@blackrock.com::c2e85d39-4303-45de-a78b-9d228394af3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C2FFA5D-87B4-456A-9821-1D502468CF0F}">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3C2FFA5D-87B4-456A-9821-1D502468CF0F}" styleName="Themed Style 1 - Accent 1">
    <a:wholeTbl>
      <a:tcTxStyle>
        <a:fontRef idx="minor">
          <a:scrgbClr r="0" g="0" b="0"/>
        </a:fontRef>
        <a:schemeClr val="tx1"/>
      </a:tcTxStyle>
      <a:tcStyle>
        <a:tcBdr>
          <a:left>
            <a:ln>
              <a:noFill/>
            </a:ln>
          </a:left>
          <a:right>
            <a:ln>
              <a:noFill/>
            </a:ln>
          </a:right>
          <a:top>
            <a:ln>
              <a:noFill/>
            </a:ln>
          </a:top>
          <a:bottom>
            <a:ln w="9525" cmpd="sng">
              <a:solidFill>
                <a:srgbClr val="7C7B7F"/>
              </a:solidFill>
            </a:ln>
          </a:bottom>
          <a:insideH>
            <a:ln w="9525" cmpd="sng">
              <a:solidFill>
                <a:srgbClr val="7C7B7F"/>
              </a:solidFill>
            </a:ln>
          </a:insideH>
          <a:insideV>
            <a:ln w="9525" cmpd="sng">
              <a:solidFill>
                <a:srgbClr val="7C7B7F"/>
              </a:solidFill>
            </a:ln>
          </a:insideV>
        </a:tcBdr>
        <a:fill>
          <a:noFill/>
        </a:fill>
      </a:tcStyle>
    </a:wholeTbl>
    <a:firstRow>
      <a:tcTxStyle b="on">
        <a:fontRef idx="minor">
          <a:scrgbClr r="0" g="0" b="0"/>
        </a:fontRef>
        <a:schemeClr val="lt1"/>
      </a:tcTxStyle>
      <a:tcStyle>
        <a:tcBdr/>
        <a:fill>
          <a:solidFill>
            <a:schemeClr val="dk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38" autoAdjust="0"/>
    <p:restoredTop sz="96224" autoAdjust="0"/>
  </p:normalViewPr>
  <p:slideViewPr>
    <p:cSldViewPr snapToGrid="0" showGuides="1">
      <p:cViewPr>
        <p:scale>
          <a:sx n="80" d="100"/>
          <a:sy n="80" d="100"/>
        </p:scale>
        <p:origin x="2076" y="-1314"/>
      </p:cViewPr>
      <p:guideLst/>
    </p:cSldViewPr>
  </p:slideViewPr>
  <p:outlineViewPr>
    <p:cViewPr>
      <p:scale>
        <a:sx n="33" d="100"/>
        <a:sy n="33" d="100"/>
      </p:scale>
      <p:origin x="0" y="0"/>
    </p:cViewPr>
  </p:outlineViewPr>
  <p:notesTextViewPr>
    <p:cViewPr>
      <p:scale>
        <a:sx n="66" d="100"/>
        <a:sy n="66" d="100"/>
      </p:scale>
      <p:origin x="0" y="0"/>
    </p:cViewPr>
  </p:notesTextViewPr>
  <p:sorterViewPr>
    <p:cViewPr varScale="1">
      <p:scale>
        <a:sx n="1" d="1"/>
        <a:sy n="1" d="1"/>
      </p:scale>
      <p:origin x="0" y="0"/>
    </p:cViewPr>
  </p:sorterViewPr>
  <p:notesViewPr>
    <p:cSldViewPr snapToGrid="0" showGuides="1">
      <p:cViewPr varScale="1">
        <p:scale>
          <a:sx n="74" d="100"/>
          <a:sy n="74" d="100"/>
        </p:scale>
        <p:origin x="4044" y="84"/>
      </p:cViewPr>
      <p:guideLst>
        <p:guide orient="horz" pos="3133"/>
        <p:guide pos="214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http://dox/org/859/BII/Internal%20BII%20Resources/Content%20Sharing/Publishing/GO%20Decks/July%202022/bii-global-outlook-in-charts-july-2022.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C:/Users/fmscb/Downloads/macro_vol_stylized_chart.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770138010737114E-2"/>
          <c:y val="4.4989775051124746E-2"/>
          <c:w val="0.86343116975224676"/>
          <c:h val="0.85292433537832313"/>
        </c:manualLayout>
      </c:layout>
      <c:barChart>
        <c:barDir val="col"/>
        <c:grouping val="clustered"/>
        <c:varyColors val="0"/>
        <c:ser>
          <c:idx val="2"/>
          <c:order val="2"/>
          <c:spPr>
            <a:solidFill>
              <a:schemeClr val="tx1"/>
            </a:solidFill>
            <a:ln>
              <a:noFill/>
            </a:ln>
            <a:effectLst/>
          </c:spPr>
          <c:invertIfNegative val="0"/>
          <c:cat>
            <c:numRef>
              <c:f>'4 regime change'!$C$6:$C$232</c:f>
              <c:numCache>
                <c:formatCode>yyyy\-mm\-dd\ hh:mm:ss</c:formatCode>
                <c:ptCount val="227"/>
                <c:pt idx="0">
                  <c:v>23924</c:v>
                </c:pt>
                <c:pt idx="1">
                  <c:v>24016</c:v>
                </c:pt>
                <c:pt idx="2">
                  <c:v>24108</c:v>
                </c:pt>
                <c:pt idx="3">
                  <c:v>24198</c:v>
                </c:pt>
                <c:pt idx="4">
                  <c:v>24289</c:v>
                </c:pt>
                <c:pt idx="5">
                  <c:v>24381</c:v>
                </c:pt>
                <c:pt idx="6">
                  <c:v>24473</c:v>
                </c:pt>
                <c:pt idx="7">
                  <c:v>24563</c:v>
                </c:pt>
                <c:pt idx="8">
                  <c:v>24654</c:v>
                </c:pt>
                <c:pt idx="9">
                  <c:v>24746</c:v>
                </c:pt>
                <c:pt idx="10">
                  <c:v>24838</c:v>
                </c:pt>
                <c:pt idx="11">
                  <c:v>24929</c:v>
                </c:pt>
                <c:pt idx="12">
                  <c:v>25020</c:v>
                </c:pt>
                <c:pt idx="13">
                  <c:v>25112</c:v>
                </c:pt>
                <c:pt idx="14">
                  <c:v>25204</c:v>
                </c:pt>
                <c:pt idx="15">
                  <c:v>25294</c:v>
                </c:pt>
                <c:pt idx="16">
                  <c:v>25385</c:v>
                </c:pt>
                <c:pt idx="17">
                  <c:v>25477</c:v>
                </c:pt>
                <c:pt idx="18">
                  <c:v>25569</c:v>
                </c:pt>
                <c:pt idx="19">
                  <c:v>25659</c:v>
                </c:pt>
                <c:pt idx="20">
                  <c:v>25750</c:v>
                </c:pt>
                <c:pt idx="21">
                  <c:v>25842</c:v>
                </c:pt>
                <c:pt idx="22">
                  <c:v>25934</c:v>
                </c:pt>
                <c:pt idx="23">
                  <c:v>26024</c:v>
                </c:pt>
                <c:pt idx="24">
                  <c:v>26115</c:v>
                </c:pt>
                <c:pt idx="25">
                  <c:v>26207</c:v>
                </c:pt>
                <c:pt idx="26">
                  <c:v>26299</c:v>
                </c:pt>
                <c:pt idx="27">
                  <c:v>26390</c:v>
                </c:pt>
                <c:pt idx="28">
                  <c:v>26481</c:v>
                </c:pt>
                <c:pt idx="29">
                  <c:v>26573</c:v>
                </c:pt>
                <c:pt idx="30">
                  <c:v>26665</c:v>
                </c:pt>
                <c:pt idx="31">
                  <c:v>26755</c:v>
                </c:pt>
                <c:pt idx="32">
                  <c:v>26846</c:v>
                </c:pt>
                <c:pt idx="33">
                  <c:v>26938</c:v>
                </c:pt>
                <c:pt idx="34">
                  <c:v>27030</c:v>
                </c:pt>
                <c:pt idx="35">
                  <c:v>27120</c:v>
                </c:pt>
                <c:pt idx="36">
                  <c:v>27211</c:v>
                </c:pt>
                <c:pt idx="37">
                  <c:v>27303</c:v>
                </c:pt>
                <c:pt idx="38">
                  <c:v>27395</c:v>
                </c:pt>
                <c:pt idx="39">
                  <c:v>27485</c:v>
                </c:pt>
                <c:pt idx="40">
                  <c:v>27576</c:v>
                </c:pt>
                <c:pt idx="41">
                  <c:v>27668</c:v>
                </c:pt>
                <c:pt idx="42">
                  <c:v>27760</c:v>
                </c:pt>
                <c:pt idx="43">
                  <c:v>27851</c:v>
                </c:pt>
                <c:pt idx="44">
                  <c:v>27942</c:v>
                </c:pt>
                <c:pt idx="45">
                  <c:v>28034</c:v>
                </c:pt>
                <c:pt idx="46">
                  <c:v>28126</c:v>
                </c:pt>
                <c:pt idx="47">
                  <c:v>28216</c:v>
                </c:pt>
                <c:pt idx="48">
                  <c:v>28307</c:v>
                </c:pt>
                <c:pt idx="49">
                  <c:v>28399</c:v>
                </c:pt>
                <c:pt idx="50">
                  <c:v>28491</c:v>
                </c:pt>
                <c:pt idx="51">
                  <c:v>28581</c:v>
                </c:pt>
                <c:pt idx="52">
                  <c:v>28672</c:v>
                </c:pt>
                <c:pt idx="53">
                  <c:v>28764</c:v>
                </c:pt>
                <c:pt idx="54">
                  <c:v>28856</c:v>
                </c:pt>
                <c:pt idx="55">
                  <c:v>28946</c:v>
                </c:pt>
                <c:pt idx="56">
                  <c:v>29037</c:v>
                </c:pt>
                <c:pt idx="57">
                  <c:v>29129</c:v>
                </c:pt>
                <c:pt idx="58">
                  <c:v>29221</c:v>
                </c:pt>
                <c:pt idx="59">
                  <c:v>29312</c:v>
                </c:pt>
                <c:pt idx="60">
                  <c:v>29403</c:v>
                </c:pt>
                <c:pt idx="61">
                  <c:v>29495</c:v>
                </c:pt>
                <c:pt idx="62">
                  <c:v>29587</c:v>
                </c:pt>
                <c:pt idx="63">
                  <c:v>29677</c:v>
                </c:pt>
                <c:pt idx="64">
                  <c:v>29768</c:v>
                </c:pt>
                <c:pt idx="65">
                  <c:v>29860</c:v>
                </c:pt>
                <c:pt idx="66">
                  <c:v>29952</c:v>
                </c:pt>
                <c:pt idx="67">
                  <c:v>30042</c:v>
                </c:pt>
                <c:pt idx="68">
                  <c:v>30133</c:v>
                </c:pt>
                <c:pt idx="69">
                  <c:v>30225</c:v>
                </c:pt>
                <c:pt idx="70">
                  <c:v>30317</c:v>
                </c:pt>
                <c:pt idx="71">
                  <c:v>30407</c:v>
                </c:pt>
                <c:pt idx="72">
                  <c:v>30498</c:v>
                </c:pt>
                <c:pt idx="73">
                  <c:v>30590</c:v>
                </c:pt>
                <c:pt idx="74">
                  <c:v>30682</c:v>
                </c:pt>
                <c:pt idx="75">
                  <c:v>30773</c:v>
                </c:pt>
                <c:pt idx="76">
                  <c:v>30864</c:v>
                </c:pt>
                <c:pt idx="77">
                  <c:v>30956</c:v>
                </c:pt>
                <c:pt idx="78">
                  <c:v>31048</c:v>
                </c:pt>
                <c:pt idx="79">
                  <c:v>31138</c:v>
                </c:pt>
                <c:pt idx="80">
                  <c:v>31229</c:v>
                </c:pt>
                <c:pt idx="81">
                  <c:v>31321</c:v>
                </c:pt>
                <c:pt idx="82">
                  <c:v>31413</c:v>
                </c:pt>
                <c:pt idx="83">
                  <c:v>31503</c:v>
                </c:pt>
                <c:pt idx="84">
                  <c:v>31594</c:v>
                </c:pt>
                <c:pt idx="85">
                  <c:v>31686</c:v>
                </c:pt>
                <c:pt idx="86">
                  <c:v>31778</c:v>
                </c:pt>
                <c:pt idx="87">
                  <c:v>31868</c:v>
                </c:pt>
                <c:pt idx="88">
                  <c:v>31959</c:v>
                </c:pt>
                <c:pt idx="89">
                  <c:v>32051</c:v>
                </c:pt>
                <c:pt idx="90">
                  <c:v>32143</c:v>
                </c:pt>
                <c:pt idx="91">
                  <c:v>32234</c:v>
                </c:pt>
                <c:pt idx="92">
                  <c:v>32325</c:v>
                </c:pt>
                <c:pt idx="93">
                  <c:v>32417</c:v>
                </c:pt>
                <c:pt idx="94">
                  <c:v>32509</c:v>
                </c:pt>
                <c:pt idx="95">
                  <c:v>32599</c:v>
                </c:pt>
                <c:pt idx="96">
                  <c:v>32690</c:v>
                </c:pt>
                <c:pt idx="97">
                  <c:v>32782</c:v>
                </c:pt>
                <c:pt idx="98">
                  <c:v>32874</c:v>
                </c:pt>
                <c:pt idx="99">
                  <c:v>32964</c:v>
                </c:pt>
                <c:pt idx="100">
                  <c:v>33055</c:v>
                </c:pt>
                <c:pt idx="101">
                  <c:v>33147</c:v>
                </c:pt>
                <c:pt idx="102">
                  <c:v>33239</c:v>
                </c:pt>
                <c:pt idx="103">
                  <c:v>33329</c:v>
                </c:pt>
                <c:pt idx="104">
                  <c:v>33420</c:v>
                </c:pt>
                <c:pt idx="105">
                  <c:v>33512</c:v>
                </c:pt>
                <c:pt idx="106">
                  <c:v>33604</c:v>
                </c:pt>
                <c:pt idx="107">
                  <c:v>33695</c:v>
                </c:pt>
                <c:pt idx="108">
                  <c:v>33786</c:v>
                </c:pt>
                <c:pt idx="109">
                  <c:v>33878</c:v>
                </c:pt>
                <c:pt idx="110">
                  <c:v>33970</c:v>
                </c:pt>
                <c:pt idx="111">
                  <c:v>34060</c:v>
                </c:pt>
                <c:pt idx="112">
                  <c:v>34151</c:v>
                </c:pt>
                <c:pt idx="113">
                  <c:v>34243</c:v>
                </c:pt>
                <c:pt idx="114">
                  <c:v>34335</c:v>
                </c:pt>
                <c:pt idx="115">
                  <c:v>34425</c:v>
                </c:pt>
                <c:pt idx="116">
                  <c:v>34516</c:v>
                </c:pt>
                <c:pt idx="117">
                  <c:v>34608</c:v>
                </c:pt>
                <c:pt idx="118">
                  <c:v>34700</c:v>
                </c:pt>
                <c:pt idx="119">
                  <c:v>34790</c:v>
                </c:pt>
                <c:pt idx="120">
                  <c:v>34881</c:v>
                </c:pt>
                <c:pt idx="121">
                  <c:v>34973</c:v>
                </c:pt>
                <c:pt idx="122">
                  <c:v>35065</c:v>
                </c:pt>
                <c:pt idx="123">
                  <c:v>35156</c:v>
                </c:pt>
                <c:pt idx="124">
                  <c:v>35247</c:v>
                </c:pt>
                <c:pt idx="125">
                  <c:v>35339</c:v>
                </c:pt>
                <c:pt idx="126">
                  <c:v>35431</c:v>
                </c:pt>
                <c:pt idx="127">
                  <c:v>35521</c:v>
                </c:pt>
                <c:pt idx="128">
                  <c:v>35612</c:v>
                </c:pt>
                <c:pt idx="129">
                  <c:v>35704</c:v>
                </c:pt>
                <c:pt idx="130">
                  <c:v>35796</c:v>
                </c:pt>
                <c:pt idx="131">
                  <c:v>35886</c:v>
                </c:pt>
                <c:pt idx="132">
                  <c:v>35977</c:v>
                </c:pt>
                <c:pt idx="133">
                  <c:v>36069</c:v>
                </c:pt>
                <c:pt idx="134">
                  <c:v>36161</c:v>
                </c:pt>
                <c:pt idx="135">
                  <c:v>36251</c:v>
                </c:pt>
                <c:pt idx="136">
                  <c:v>36342</c:v>
                </c:pt>
                <c:pt idx="137">
                  <c:v>36434</c:v>
                </c:pt>
                <c:pt idx="138">
                  <c:v>36526</c:v>
                </c:pt>
                <c:pt idx="139">
                  <c:v>36617</c:v>
                </c:pt>
                <c:pt idx="140">
                  <c:v>36708</c:v>
                </c:pt>
                <c:pt idx="141">
                  <c:v>36800</c:v>
                </c:pt>
                <c:pt idx="142">
                  <c:v>36892</c:v>
                </c:pt>
                <c:pt idx="143">
                  <c:v>36982</c:v>
                </c:pt>
                <c:pt idx="144">
                  <c:v>37073</c:v>
                </c:pt>
                <c:pt idx="145">
                  <c:v>37165</c:v>
                </c:pt>
                <c:pt idx="146">
                  <c:v>37257</c:v>
                </c:pt>
                <c:pt idx="147">
                  <c:v>37347</c:v>
                </c:pt>
                <c:pt idx="148">
                  <c:v>37438</c:v>
                </c:pt>
                <c:pt idx="149">
                  <c:v>37530</c:v>
                </c:pt>
                <c:pt idx="150">
                  <c:v>37622</c:v>
                </c:pt>
                <c:pt idx="151">
                  <c:v>37712</c:v>
                </c:pt>
                <c:pt idx="152">
                  <c:v>37803</c:v>
                </c:pt>
                <c:pt idx="153">
                  <c:v>37895</c:v>
                </c:pt>
                <c:pt idx="154">
                  <c:v>37987</c:v>
                </c:pt>
                <c:pt idx="155">
                  <c:v>38078</c:v>
                </c:pt>
                <c:pt idx="156">
                  <c:v>38169</c:v>
                </c:pt>
                <c:pt idx="157">
                  <c:v>38261</c:v>
                </c:pt>
                <c:pt idx="158">
                  <c:v>38353</c:v>
                </c:pt>
                <c:pt idx="159">
                  <c:v>38443</c:v>
                </c:pt>
                <c:pt idx="160">
                  <c:v>38534</c:v>
                </c:pt>
                <c:pt idx="161">
                  <c:v>38626</c:v>
                </c:pt>
                <c:pt idx="162">
                  <c:v>38718</c:v>
                </c:pt>
                <c:pt idx="163">
                  <c:v>38808</c:v>
                </c:pt>
                <c:pt idx="164">
                  <c:v>38899</c:v>
                </c:pt>
                <c:pt idx="165">
                  <c:v>38991</c:v>
                </c:pt>
                <c:pt idx="166">
                  <c:v>39083</c:v>
                </c:pt>
                <c:pt idx="167">
                  <c:v>39173</c:v>
                </c:pt>
                <c:pt idx="168">
                  <c:v>39264</c:v>
                </c:pt>
                <c:pt idx="169">
                  <c:v>39356</c:v>
                </c:pt>
                <c:pt idx="170">
                  <c:v>39448</c:v>
                </c:pt>
                <c:pt idx="171">
                  <c:v>39539</c:v>
                </c:pt>
                <c:pt idx="172">
                  <c:v>39630</c:v>
                </c:pt>
                <c:pt idx="173">
                  <c:v>39722</c:v>
                </c:pt>
                <c:pt idx="174">
                  <c:v>39814</c:v>
                </c:pt>
                <c:pt idx="175">
                  <c:v>39904</c:v>
                </c:pt>
                <c:pt idx="176">
                  <c:v>39995</c:v>
                </c:pt>
                <c:pt idx="177">
                  <c:v>40087</c:v>
                </c:pt>
                <c:pt idx="178">
                  <c:v>40179</c:v>
                </c:pt>
                <c:pt idx="179">
                  <c:v>40269</c:v>
                </c:pt>
                <c:pt idx="180">
                  <c:v>40360</c:v>
                </c:pt>
                <c:pt idx="181">
                  <c:v>40452</c:v>
                </c:pt>
                <c:pt idx="182">
                  <c:v>40544</c:v>
                </c:pt>
                <c:pt idx="183">
                  <c:v>40634</c:v>
                </c:pt>
                <c:pt idx="184">
                  <c:v>40725</c:v>
                </c:pt>
                <c:pt idx="185">
                  <c:v>40817</c:v>
                </c:pt>
                <c:pt idx="186">
                  <c:v>40909</c:v>
                </c:pt>
                <c:pt idx="187">
                  <c:v>41000</c:v>
                </c:pt>
                <c:pt idx="188">
                  <c:v>41091</c:v>
                </c:pt>
                <c:pt idx="189">
                  <c:v>41183</c:v>
                </c:pt>
                <c:pt idx="190">
                  <c:v>41275</c:v>
                </c:pt>
                <c:pt idx="191">
                  <c:v>41365</c:v>
                </c:pt>
                <c:pt idx="192">
                  <c:v>41456</c:v>
                </c:pt>
                <c:pt idx="193">
                  <c:v>41548</c:v>
                </c:pt>
                <c:pt idx="194">
                  <c:v>41640</c:v>
                </c:pt>
                <c:pt idx="195">
                  <c:v>41730</c:v>
                </c:pt>
                <c:pt idx="196">
                  <c:v>41821</c:v>
                </c:pt>
                <c:pt idx="197">
                  <c:v>41913</c:v>
                </c:pt>
                <c:pt idx="198">
                  <c:v>42005</c:v>
                </c:pt>
                <c:pt idx="199">
                  <c:v>42095</c:v>
                </c:pt>
                <c:pt idx="200">
                  <c:v>42186</c:v>
                </c:pt>
                <c:pt idx="201">
                  <c:v>42278</c:v>
                </c:pt>
                <c:pt idx="202">
                  <c:v>42370</c:v>
                </c:pt>
                <c:pt idx="203">
                  <c:v>42461</c:v>
                </c:pt>
                <c:pt idx="204">
                  <c:v>42552</c:v>
                </c:pt>
                <c:pt idx="205">
                  <c:v>42644</c:v>
                </c:pt>
                <c:pt idx="206">
                  <c:v>42736</c:v>
                </c:pt>
                <c:pt idx="207">
                  <c:v>42826</c:v>
                </c:pt>
                <c:pt idx="208">
                  <c:v>42917</c:v>
                </c:pt>
                <c:pt idx="209">
                  <c:v>43009</c:v>
                </c:pt>
                <c:pt idx="210">
                  <c:v>43101</c:v>
                </c:pt>
                <c:pt idx="211">
                  <c:v>43191</c:v>
                </c:pt>
                <c:pt idx="212">
                  <c:v>43282</c:v>
                </c:pt>
                <c:pt idx="213">
                  <c:v>43374</c:v>
                </c:pt>
                <c:pt idx="214">
                  <c:v>43466</c:v>
                </c:pt>
                <c:pt idx="215">
                  <c:v>43556</c:v>
                </c:pt>
                <c:pt idx="216">
                  <c:v>43647</c:v>
                </c:pt>
                <c:pt idx="217">
                  <c:v>43739</c:v>
                </c:pt>
                <c:pt idx="218">
                  <c:v>43831</c:v>
                </c:pt>
                <c:pt idx="219">
                  <c:v>43922</c:v>
                </c:pt>
                <c:pt idx="220">
                  <c:v>44013</c:v>
                </c:pt>
                <c:pt idx="221">
                  <c:v>44105</c:v>
                </c:pt>
                <c:pt idx="222">
                  <c:v>44197</c:v>
                </c:pt>
                <c:pt idx="223">
                  <c:v>44287</c:v>
                </c:pt>
                <c:pt idx="224">
                  <c:v>44378</c:v>
                </c:pt>
                <c:pt idx="225">
                  <c:v>44470</c:v>
                </c:pt>
                <c:pt idx="226">
                  <c:v>44562</c:v>
                </c:pt>
              </c:numCache>
            </c:numRef>
          </c:cat>
          <c:val>
            <c:numRef>
              <c:f>'4 regime change'!$G$6:$G$232</c:f>
              <c:numCache>
                <c:formatCode>General</c:formatCode>
                <c:ptCount val="227"/>
                <c:pt idx="91">
                  <c:v>4</c:v>
                </c:pt>
                <c:pt idx="218">
                  <c:v>4</c:v>
                </c:pt>
              </c:numCache>
            </c:numRef>
          </c:val>
          <c:extLst>
            <c:ext xmlns:c16="http://schemas.microsoft.com/office/drawing/2014/chart" uri="{C3380CC4-5D6E-409C-BE32-E72D297353CC}">
              <c16:uniqueId val="{00000000-AB51-47D8-929B-A3D8828722C2}"/>
            </c:ext>
          </c:extLst>
        </c:ser>
        <c:dLbls>
          <c:showLegendKey val="0"/>
          <c:showVal val="0"/>
          <c:showCatName val="0"/>
          <c:showSerName val="0"/>
          <c:showPercent val="0"/>
          <c:showBubbleSize val="0"/>
        </c:dLbls>
        <c:gapWidth val="80"/>
        <c:axId val="1230356447"/>
        <c:axId val="1230353951"/>
      </c:barChart>
      <c:lineChart>
        <c:grouping val="standard"/>
        <c:varyColors val="0"/>
        <c:ser>
          <c:idx val="0"/>
          <c:order val="0"/>
          <c:spPr>
            <a:ln w="28575" cap="rnd">
              <a:solidFill>
                <a:srgbClr val="FF4713"/>
              </a:solidFill>
              <a:round/>
            </a:ln>
            <a:effectLst/>
          </c:spPr>
          <c:marker>
            <c:symbol val="none"/>
          </c:marker>
          <c:cat>
            <c:numRef>
              <c:f>'4 regime change'!$C$6:$C$232</c:f>
              <c:numCache>
                <c:formatCode>yyyy\-mm\-dd\ hh:mm:ss</c:formatCode>
                <c:ptCount val="227"/>
                <c:pt idx="0">
                  <c:v>23924</c:v>
                </c:pt>
                <c:pt idx="1">
                  <c:v>24016</c:v>
                </c:pt>
                <c:pt idx="2">
                  <c:v>24108</c:v>
                </c:pt>
                <c:pt idx="3">
                  <c:v>24198</c:v>
                </c:pt>
                <c:pt idx="4">
                  <c:v>24289</c:v>
                </c:pt>
                <c:pt idx="5">
                  <c:v>24381</c:v>
                </c:pt>
                <c:pt idx="6">
                  <c:v>24473</c:v>
                </c:pt>
                <c:pt idx="7">
                  <c:v>24563</c:v>
                </c:pt>
                <c:pt idx="8">
                  <c:v>24654</c:v>
                </c:pt>
                <c:pt idx="9">
                  <c:v>24746</c:v>
                </c:pt>
                <c:pt idx="10">
                  <c:v>24838</c:v>
                </c:pt>
                <c:pt idx="11">
                  <c:v>24929</c:v>
                </c:pt>
                <c:pt idx="12">
                  <c:v>25020</c:v>
                </c:pt>
                <c:pt idx="13">
                  <c:v>25112</c:v>
                </c:pt>
                <c:pt idx="14">
                  <c:v>25204</c:v>
                </c:pt>
                <c:pt idx="15">
                  <c:v>25294</c:v>
                </c:pt>
                <c:pt idx="16">
                  <c:v>25385</c:v>
                </c:pt>
                <c:pt idx="17">
                  <c:v>25477</c:v>
                </c:pt>
                <c:pt idx="18">
                  <c:v>25569</c:v>
                </c:pt>
                <c:pt idx="19">
                  <c:v>25659</c:v>
                </c:pt>
                <c:pt idx="20">
                  <c:v>25750</c:v>
                </c:pt>
                <c:pt idx="21">
                  <c:v>25842</c:v>
                </c:pt>
                <c:pt idx="22">
                  <c:v>25934</c:v>
                </c:pt>
                <c:pt idx="23">
                  <c:v>26024</c:v>
                </c:pt>
                <c:pt idx="24">
                  <c:v>26115</c:v>
                </c:pt>
                <c:pt idx="25">
                  <c:v>26207</c:v>
                </c:pt>
                <c:pt idx="26">
                  <c:v>26299</c:v>
                </c:pt>
                <c:pt idx="27">
                  <c:v>26390</c:v>
                </c:pt>
                <c:pt idx="28">
                  <c:v>26481</c:v>
                </c:pt>
                <c:pt idx="29">
                  <c:v>26573</c:v>
                </c:pt>
                <c:pt idx="30">
                  <c:v>26665</c:v>
                </c:pt>
                <c:pt idx="31">
                  <c:v>26755</c:v>
                </c:pt>
                <c:pt idx="32">
                  <c:v>26846</c:v>
                </c:pt>
                <c:pt idx="33">
                  <c:v>26938</c:v>
                </c:pt>
                <c:pt idx="34">
                  <c:v>27030</c:v>
                </c:pt>
                <c:pt idx="35">
                  <c:v>27120</c:v>
                </c:pt>
                <c:pt idx="36">
                  <c:v>27211</c:v>
                </c:pt>
                <c:pt idx="37">
                  <c:v>27303</c:v>
                </c:pt>
                <c:pt idx="38">
                  <c:v>27395</c:v>
                </c:pt>
                <c:pt idx="39">
                  <c:v>27485</c:v>
                </c:pt>
                <c:pt idx="40">
                  <c:v>27576</c:v>
                </c:pt>
                <c:pt idx="41">
                  <c:v>27668</c:v>
                </c:pt>
                <c:pt idx="42">
                  <c:v>27760</c:v>
                </c:pt>
                <c:pt idx="43">
                  <c:v>27851</c:v>
                </c:pt>
                <c:pt idx="44">
                  <c:v>27942</c:v>
                </c:pt>
                <c:pt idx="45">
                  <c:v>28034</c:v>
                </c:pt>
                <c:pt idx="46">
                  <c:v>28126</c:v>
                </c:pt>
                <c:pt idx="47">
                  <c:v>28216</c:v>
                </c:pt>
                <c:pt idx="48">
                  <c:v>28307</c:v>
                </c:pt>
                <c:pt idx="49">
                  <c:v>28399</c:v>
                </c:pt>
                <c:pt idx="50">
                  <c:v>28491</c:v>
                </c:pt>
                <c:pt idx="51">
                  <c:v>28581</c:v>
                </c:pt>
                <c:pt idx="52">
                  <c:v>28672</c:v>
                </c:pt>
                <c:pt idx="53">
                  <c:v>28764</c:v>
                </c:pt>
                <c:pt idx="54">
                  <c:v>28856</c:v>
                </c:pt>
                <c:pt idx="55">
                  <c:v>28946</c:v>
                </c:pt>
                <c:pt idx="56">
                  <c:v>29037</c:v>
                </c:pt>
                <c:pt idx="57">
                  <c:v>29129</c:v>
                </c:pt>
                <c:pt idx="58">
                  <c:v>29221</c:v>
                </c:pt>
                <c:pt idx="59">
                  <c:v>29312</c:v>
                </c:pt>
                <c:pt idx="60">
                  <c:v>29403</c:v>
                </c:pt>
                <c:pt idx="61">
                  <c:v>29495</c:v>
                </c:pt>
                <c:pt idx="62">
                  <c:v>29587</c:v>
                </c:pt>
                <c:pt idx="63">
                  <c:v>29677</c:v>
                </c:pt>
                <c:pt idx="64">
                  <c:v>29768</c:v>
                </c:pt>
                <c:pt idx="65">
                  <c:v>29860</c:v>
                </c:pt>
                <c:pt idx="66">
                  <c:v>29952</c:v>
                </c:pt>
                <c:pt idx="67">
                  <c:v>30042</c:v>
                </c:pt>
                <c:pt idx="68">
                  <c:v>30133</c:v>
                </c:pt>
                <c:pt idx="69">
                  <c:v>30225</c:v>
                </c:pt>
                <c:pt idx="70">
                  <c:v>30317</c:v>
                </c:pt>
                <c:pt idx="71">
                  <c:v>30407</c:v>
                </c:pt>
                <c:pt idx="72">
                  <c:v>30498</c:v>
                </c:pt>
                <c:pt idx="73">
                  <c:v>30590</c:v>
                </c:pt>
                <c:pt idx="74">
                  <c:v>30682</c:v>
                </c:pt>
                <c:pt idx="75">
                  <c:v>30773</c:v>
                </c:pt>
                <c:pt idx="76">
                  <c:v>30864</c:v>
                </c:pt>
                <c:pt idx="77">
                  <c:v>30956</c:v>
                </c:pt>
                <c:pt idx="78">
                  <c:v>31048</c:v>
                </c:pt>
                <c:pt idx="79">
                  <c:v>31138</c:v>
                </c:pt>
                <c:pt idx="80">
                  <c:v>31229</c:v>
                </c:pt>
                <c:pt idx="81">
                  <c:v>31321</c:v>
                </c:pt>
                <c:pt idx="82">
                  <c:v>31413</c:v>
                </c:pt>
                <c:pt idx="83">
                  <c:v>31503</c:v>
                </c:pt>
                <c:pt idx="84">
                  <c:v>31594</c:v>
                </c:pt>
                <c:pt idx="85">
                  <c:v>31686</c:v>
                </c:pt>
                <c:pt idx="86">
                  <c:v>31778</c:v>
                </c:pt>
                <c:pt idx="87">
                  <c:v>31868</c:v>
                </c:pt>
                <c:pt idx="88">
                  <c:v>31959</c:v>
                </c:pt>
                <c:pt idx="89">
                  <c:v>32051</c:v>
                </c:pt>
                <c:pt idx="90">
                  <c:v>32143</c:v>
                </c:pt>
                <c:pt idx="91">
                  <c:v>32234</c:v>
                </c:pt>
                <c:pt idx="92">
                  <c:v>32325</c:v>
                </c:pt>
                <c:pt idx="93">
                  <c:v>32417</c:v>
                </c:pt>
                <c:pt idx="94">
                  <c:v>32509</c:v>
                </c:pt>
                <c:pt idx="95">
                  <c:v>32599</c:v>
                </c:pt>
                <c:pt idx="96">
                  <c:v>32690</c:v>
                </c:pt>
                <c:pt idx="97">
                  <c:v>32782</c:v>
                </c:pt>
                <c:pt idx="98">
                  <c:v>32874</c:v>
                </c:pt>
                <c:pt idx="99">
                  <c:v>32964</c:v>
                </c:pt>
                <c:pt idx="100">
                  <c:v>33055</c:v>
                </c:pt>
                <c:pt idx="101">
                  <c:v>33147</c:v>
                </c:pt>
                <c:pt idx="102">
                  <c:v>33239</c:v>
                </c:pt>
                <c:pt idx="103">
                  <c:v>33329</c:v>
                </c:pt>
                <c:pt idx="104">
                  <c:v>33420</c:v>
                </c:pt>
                <c:pt idx="105">
                  <c:v>33512</c:v>
                </c:pt>
                <c:pt idx="106">
                  <c:v>33604</c:v>
                </c:pt>
                <c:pt idx="107">
                  <c:v>33695</c:v>
                </c:pt>
                <c:pt idx="108">
                  <c:v>33786</c:v>
                </c:pt>
                <c:pt idx="109">
                  <c:v>33878</c:v>
                </c:pt>
                <c:pt idx="110">
                  <c:v>33970</c:v>
                </c:pt>
                <c:pt idx="111">
                  <c:v>34060</c:v>
                </c:pt>
                <c:pt idx="112">
                  <c:v>34151</c:v>
                </c:pt>
                <c:pt idx="113">
                  <c:v>34243</c:v>
                </c:pt>
                <c:pt idx="114">
                  <c:v>34335</c:v>
                </c:pt>
                <c:pt idx="115">
                  <c:v>34425</c:v>
                </c:pt>
                <c:pt idx="116">
                  <c:v>34516</c:v>
                </c:pt>
                <c:pt idx="117">
                  <c:v>34608</c:v>
                </c:pt>
                <c:pt idx="118">
                  <c:v>34700</c:v>
                </c:pt>
                <c:pt idx="119">
                  <c:v>34790</c:v>
                </c:pt>
                <c:pt idx="120">
                  <c:v>34881</c:v>
                </c:pt>
                <c:pt idx="121">
                  <c:v>34973</c:v>
                </c:pt>
                <c:pt idx="122">
                  <c:v>35065</c:v>
                </c:pt>
                <c:pt idx="123">
                  <c:v>35156</c:v>
                </c:pt>
                <c:pt idx="124">
                  <c:v>35247</c:v>
                </c:pt>
                <c:pt idx="125">
                  <c:v>35339</c:v>
                </c:pt>
                <c:pt idx="126">
                  <c:v>35431</c:v>
                </c:pt>
                <c:pt idx="127">
                  <c:v>35521</c:v>
                </c:pt>
                <c:pt idx="128">
                  <c:v>35612</c:v>
                </c:pt>
                <c:pt idx="129">
                  <c:v>35704</c:v>
                </c:pt>
                <c:pt idx="130">
                  <c:v>35796</c:v>
                </c:pt>
                <c:pt idx="131">
                  <c:v>35886</c:v>
                </c:pt>
                <c:pt idx="132">
                  <c:v>35977</c:v>
                </c:pt>
                <c:pt idx="133">
                  <c:v>36069</c:v>
                </c:pt>
                <c:pt idx="134">
                  <c:v>36161</c:v>
                </c:pt>
                <c:pt idx="135">
                  <c:v>36251</c:v>
                </c:pt>
                <c:pt idx="136">
                  <c:v>36342</c:v>
                </c:pt>
                <c:pt idx="137">
                  <c:v>36434</c:v>
                </c:pt>
                <c:pt idx="138">
                  <c:v>36526</c:v>
                </c:pt>
                <c:pt idx="139">
                  <c:v>36617</c:v>
                </c:pt>
                <c:pt idx="140">
                  <c:v>36708</c:v>
                </c:pt>
                <c:pt idx="141">
                  <c:v>36800</c:v>
                </c:pt>
                <c:pt idx="142">
                  <c:v>36892</c:v>
                </c:pt>
                <c:pt idx="143">
                  <c:v>36982</c:v>
                </c:pt>
                <c:pt idx="144">
                  <c:v>37073</c:v>
                </c:pt>
                <c:pt idx="145">
                  <c:v>37165</c:v>
                </c:pt>
                <c:pt idx="146">
                  <c:v>37257</c:v>
                </c:pt>
                <c:pt idx="147">
                  <c:v>37347</c:v>
                </c:pt>
                <c:pt idx="148">
                  <c:v>37438</c:v>
                </c:pt>
                <c:pt idx="149">
                  <c:v>37530</c:v>
                </c:pt>
                <c:pt idx="150">
                  <c:v>37622</c:v>
                </c:pt>
                <c:pt idx="151">
                  <c:v>37712</c:v>
                </c:pt>
                <c:pt idx="152">
                  <c:v>37803</c:v>
                </c:pt>
                <c:pt idx="153">
                  <c:v>37895</c:v>
                </c:pt>
                <c:pt idx="154">
                  <c:v>37987</c:v>
                </c:pt>
                <c:pt idx="155">
                  <c:v>38078</c:v>
                </c:pt>
                <c:pt idx="156">
                  <c:v>38169</c:v>
                </c:pt>
                <c:pt idx="157">
                  <c:v>38261</c:v>
                </c:pt>
                <c:pt idx="158">
                  <c:v>38353</c:v>
                </c:pt>
                <c:pt idx="159">
                  <c:v>38443</c:v>
                </c:pt>
                <c:pt idx="160">
                  <c:v>38534</c:v>
                </c:pt>
                <c:pt idx="161">
                  <c:v>38626</c:v>
                </c:pt>
                <c:pt idx="162">
                  <c:v>38718</c:v>
                </c:pt>
                <c:pt idx="163">
                  <c:v>38808</c:v>
                </c:pt>
                <c:pt idx="164">
                  <c:v>38899</c:v>
                </c:pt>
                <c:pt idx="165">
                  <c:v>38991</c:v>
                </c:pt>
                <c:pt idx="166">
                  <c:v>39083</c:v>
                </c:pt>
                <c:pt idx="167">
                  <c:v>39173</c:v>
                </c:pt>
                <c:pt idx="168">
                  <c:v>39264</c:v>
                </c:pt>
                <c:pt idx="169">
                  <c:v>39356</c:v>
                </c:pt>
                <c:pt idx="170">
                  <c:v>39448</c:v>
                </c:pt>
                <c:pt idx="171">
                  <c:v>39539</c:v>
                </c:pt>
                <c:pt idx="172">
                  <c:v>39630</c:v>
                </c:pt>
                <c:pt idx="173">
                  <c:v>39722</c:v>
                </c:pt>
                <c:pt idx="174">
                  <c:v>39814</c:v>
                </c:pt>
                <c:pt idx="175">
                  <c:v>39904</c:v>
                </c:pt>
                <c:pt idx="176">
                  <c:v>39995</c:v>
                </c:pt>
                <c:pt idx="177">
                  <c:v>40087</c:v>
                </c:pt>
                <c:pt idx="178">
                  <c:v>40179</c:v>
                </c:pt>
                <c:pt idx="179">
                  <c:v>40269</c:v>
                </c:pt>
                <c:pt idx="180">
                  <c:v>40360</c:v>
                </c:pt>
                <c:pt idx="181">
                  <c:v>40452</c:v>
                </c:pt>
                <c:pt idx="182">
                  <c:v>40544</c:v>
                </c:pt>
                <c:pt idx="183">
                  <c:v>40634</c:v>
                </c:pt>
                <c:pt idx="184">
                  <c:v>40725</c:v>
                </c:pt>
                <c:pt idx="185">
                  <c:v>40817</c:v>
                </c:pt>
                <c:pt idx="186">
                  <c:v>40909</c:v>
                </c:pt>
                <c:pt idx="187">
                  <c:v>41000</c:v>
                </c:pt>
                <c:pt idx="188">
                  <c:v>41091</c:v>
                </c:pt>
                <c:pt idx="189">
                  <c:v>41183</c:v>
                </c:pt>
                <c:pt idx="190">
                  <c:v>41275</c:v>
                </c:pt>
                <c:pt idx="191">
                  <c:v>41365</c:v>
                </c:pt>
                <c:pt idx="192">
                  <c:v>41456</c:v>
                </c:pt>
                <c:pt idx="193">
                  <c:v>41548</c:v>
                </c:pt>
                <c:pt idx="194">
                  <c:v>41640</c:v>
                </c:pt>
                <c:pt idx="195">
                  <c:v>41730</c:v>
                </c:pt>
                <c:pt idx="196">
                  <c:v>41821</c:v>
                </c:pt>
                <c:pt idx="197">
                  <c:v>41913</c:v>
                </c:pt>
                <c:pt idx="198">
                  <c:v>42005</c:v>
                </c:pt>
                <c:pt idx="199">
                  <c:v>42095</c:v>
                </c:pt>
                <c:pt idx="200">
                  <c:v>42186</c:v>
                </c:pt>
                <c:pt idx="201">
                  <c:v>42278</c:v>
                </c:pt>
                <c:pt idx="202">
                  <c:v>42370</c:v>
                </c:pt>
                <c:pt idx="203">
                  <c:v>42461</c:v>
                </c:pt>
                <c:pt idx="204">
                  <c:v>42552</c:v>
                </c:pt>
                <c:pt idx="205">
                  <c:v>42644</c:v>
                </c:pt>
                <c:pt idx="206">
                  <c:v>42736</c:v>
                </c:pt>
                <c:pt idx="207">
                  <c:v>42826</c:v>
                </c:pt>
                <c:pt idx="208">
                  <c:v>42917</c:v>
                </c:pt>
                <c:pt idx="209">
                  <c:v>43009</c:v>
                </c:pt>
                <c:pt idx="210">
                  <c:v>43101</c:v>
                </c:pt>
                <c:pt idx="211">
                  <c:v>43191</c:v>
                </c:pt>
                <c:pt idx="212">
                  <c:v>43282</c:v>
                </c:pt>
                <c:pt idx="213">
                  <c:v>43374</c:v>
                </c:pt>
                <c:pt idx="214">
                  <c:v>43466</c:v>
                </c:pt>
                <c:pt idx="215">
                  <c:v>43556</c:v>
                </c:pt>
                <c:pt idx="216">
                  <c:v>43647</c:v>
                </c:pt>
                <c:pt idx="217">
                  <c:v>43739</c:v>
                </c:pt>
                <c:pt idx="218">
                  <c:v>43831</c:v>
                </c:pt>
                <c:pt idx="219">
                  <c:v>43922</c:v>
                </c:pt>
                <c:pt idx="220">
                  <c:v>44013</c:v>
                </c:pt>
                <c:pt idx="221">
                  <c:v>44105</c:v>
                </c:pt>
                <c:pt idx="222">
                  <c:v>44197</c:v>
                </c:pt>
                <c:pt idx="223">
                  <c:v>44287</c:v>
                </c:pt>
                <c:pt idx="224">
                  <c:v>44378</c:v>
                </c:pt>
                <c:pt idx="225">
                  <c:v>44470</c:v>
                </c:pt>
                <c:pt idx="226">
                  <c:v>44562</c:v>
                </c:pt>
              </c:numCache>
            </c:numRef>
          </c:cat>
          <c:val>
            <c:numRef>
              <c:f>'4 regime change'!$D$6:$D$232</c:f>
              <c:numCache>
                <c:formatCode>General</c:formatCode>
                <c:ptCount val="227"/>
                <c:pt idx="0">
                  <c:v>2.7694849422179</c:v>
                </c:pt>
                <c:pt idx="1">
                  <c:v>2.7859902333292732</c:v>
                </c:pt>
                <c:pt idx="2">
                  <c:v>2.753692911903856</c:v>
                </c:pt>
                <c:pt idx="3">
                  <c:v>2.7676232014689521</c:v>
                </c:pt>
                <c:pt idx="4">
                  <c:v>2.7019264909236731</c:v>
                </c:pt>
                <c:pt idx="5">
                  <c:v>2.6603090255866402</c:v>
                </c:pt>
                <c:pt idx="6">
                  <c:v>2.6167768261621212</c:v>
                </c:pt>
                <c:pt idx="7">
                  <c:v>2.5789320410442031</c:v>
                </c:pt>
                <c:pt idx="8">
                  <c:v>2.6068847788514629</c:v>
                </c:pt>
                <c:pt idx="9">
                  <c:v>2.620911089825996</c:v>
                </c:pt>
                <c:pt idx="10">
                  <c:v>2.6149069146209629</c:v>
                </c:pt>
                <c:pt idx="11">
                  <c:v>2.7253374781863142</c:v>
                </c:pt>
                <c:pt idx="12">
                  <c:v>2.7582296121732108</c:v>
                </c:pt>
                <c:pt idx="13">
                  <c:v>2.668668327562516</c:v>
                </c:pt>
                <c:pt idx="14">
                  <c:v>2.6630272887040318</c:v>
                </c:pt>
                <c:pt idx="15">
                  <c:v>2.6527441832169489</c:v>
                </c:pt>
                <c:pt idx="16">
                  <c:v>2.6550507078209011</c:v>
                </c:pt>
                <c:pt idx="17">
                  <c:v>2.6521441668594812</c:v>
                </c:pt>
                <c:pt idx="18">
                  <c:v>2.719656058387653</c:v>
                </c:pt>
                <c:pt idx="19">
                  <c:v>2.6694575015112791</c:v>
                </c:pt>
                <c:pt idx="20">
                  <c:v>2.6632235956055959</c:v>
                </c:pt>
                <c:pt idx="21">
                  <c:v>2.624582879991888</c:v>
                </c:pt>
                <c:pt idx="22">
                  <c:v>2.6789909578680482</c:v>
                </c:pt>
                <c:pt idx="23">
                  <c:v>2.755491736770237</c:v>
                </c:pt>
                <c:pt idx="24">
                  <c:v>2.7438318558463441</c:v>
                </c:pt>
                <c:pt idx="25">
                  <c:v>2.743681632035424</c:v>
                </c:pt>
                <c:pt idx="26">
                  <c:v>2.7567064694096368</c:v>
                </c:pt>
                <c:pt idx="27">
                  <c:v>2.846713512493658</c:v>
                </c:pt>
                <c:pt idx="28">
                  <c:v>2.9253824644052142</c:v>
                </c:pt>
                <c:pt idx="29">
                  <c:v>2.9483010909270861</c:v>
                </c:pt>
                <c:pt idx="30">
                  <c:v>2.9701099175768979</c:v>
                </c:pt>
                <c:pt idx="31">
                  <c:v>2.9970012456910702</c:v>
                </c:pt>
                <c:pt idx="32">
                  <c:v>2.9845102034342781</c:v>
                </c:pt>
                <c:pt idx="33">
                  <c:v>3.1180605124311751</c:v>
                </c:pt>
                <c:pt idx="34">
                  <c:v>3.1528782779290849</c:v>
                </c:pt>
                <c:pt idx="35">
                  <c:v>3.1991313187359611</c:v>
                </c:pt>
                <c:pt idx="36">
                  <c:v>3.2435192811262561</c:v>
                </c:pt>
                <c:pt idx="37">
                  <c:v>3.3368286050222999</c:v>
                </c:pt>
                <c:pt idx="38">
                  <c:v>3.3498142292837612</c:v>
                </c:pt>
                <c:pt idx="39">
                  <c:v>3.4082621615188882</c:v>
                </c:pt>
                <c:pt idx="40">
                  <c:v>3.4336984539869322</c:v>
                </c:pt>
                <c:pt idx="41">
                  <c:v>3.5269324190668501</c:v>
                </c:pt>
                <c:pt idx="42">
                  <c:v>3.425659377482031</c:v>
                </c:pt>
                <c:pt idx="43">
                  <c:v>3.36235840364751</c:v>
                </c:pt>
                <c:pt idx="44">
                  <c:v>3.3454971071789079</c:v>
                </c:pt>
                <c:pt idx="45">
                  <c:v>3.348806573565656</c:v>
                </c:pt>
                <c:pt idx="46">
                  <c:v>3.335840748732553</c:v>
                </c:pt>
                <c:pt idx="47">
                  <c:v>3.271194726556419</c:v>
                </c:pt>
                <c:pt idx="48">
                  <c:v>3.2522241090472792</c:v>
                </c:pt>
                <c:pt idx="49">
                  <c:v>3.2696914025247512</c:v>
                </c:pt>
                <c:pt idx="50">
                  <c:v>3.3237375814379169</c:v>
                </c:pt>
                <c:pt idx="51">
                  <c:v>3.247350408242772</c:v>
                </c:pt>
                <c:pt idx="52">
                  <c:v>3.4813541444491691</c:v>
                </c:pt>
                <c:pt idx="53">
                  <c:v>3.3997107973819261</c:v>
                </c:pt>
                <c:pt idx="54">
                  <c:v>3.3647405301947928</c:v>
                </c:pt>
                <c:pt idx="55">
                  <c:v>3.2978961740969801</c:v>
                </c:pt>
                <c:pt idx="56">
                  <c:v>3.2887977455892772</c:v>
                </c:pt>
                <c:pt idx="57">
                  <c:v>3.2051853094082259</c:v>
                </c:pt>
                <c:pt idx="58">
                  <c:v>3.115359555719035</c:v>
                </c:pt>
                <c:pt idx="59">
                  <c:v>2.9903488946630499</c:v>
                </c:pt>
                <c:pt idx="60">
                  <c:v>3.1545893881056619</c:v>
                </c:pt>
                <c:pt idx="61">
                  <c:v>3.1682886448331939</c:v>
                </c:pt>
                <c:pt idx="62">
                  <c:v>3.26893074813032</c:v>
                </c:pt>
                <c:pt idx="63">
                  <c:v>3.2716630582978161</c:v>
                </c:pt>
                <c:pt idx="64">
                  <c:v>3.3919848661421801</c:v>
                </c:pt>
                <c:pt idx="65">
                  <c:v>3.4223009929374362</c:v>
                </c:pt>
                <c:pt idx="66">
                  <c:v>3.529703068667263</c:v>
                </c:pt>
                <c:pt idx="67">
                  <c:v>3.7508832673241268</c:v>
                </c:pt>
                <c:pt idx="68">
                  <c:v>3.7629323666445189</c:v>
                </c:pt>
                <c:pt idx="69">
                  <c:v>3.7645508918118171</c:v>
                </c:pt>
                <c:pt idx="70">
                  <c:v>3.737148384900328</c:v>
                </c:pt>
                <c:pt idx="71">
                  <c:v>3.7369859418654499</c:v>
                </c:pt>
                <c:pt idx="72">
                  <c:v>3.593531897415188</c:v>
                </c:pt>
                <c:pt idx="73">
                  <c:v>3.5829891403427698</c:v>
                </c:pt>
                <c:pt idx="74">
                  <c:v>3.600897157442994</c:v>
                </c:pt>
                <c:pt idx="75">
                  <c:v>3.612316916435462</c:v>
                </c:pt>
                <c:pt idx="76">
                  <c:v>3.5813380393567482</c:v>
                </c:pt>
                <c:pt idx="77">
                  <c:v>3.560628638716155</c:v>
                </c:pt>
                <c:pt idx="78">
                  <c:v>3.5446969852118109</c:v>
                </c:pt>
                <c:pt idx="79">
                  <c:v>3.524108415977047</c:v>
                </c:pt>
                <c:pt idx="80">
                  <c:v>3.285785151023227</c:v>
                </c:pt>
                <c:pt idx="81">
                  <c:v>3.2057740544507358</c:v>
                </c:pt>
                <c:pt idx="82">
                  <c:v>3.073447424670674</c:v>
                </c:pt>
                <c:pt idx="83">
                  <c:v>2.98174292125322</c:v>
                </c:pt>
                <c:pt idx="84">
                  <c:v>2.82999958914563</c:v>
                </c:pt>
                <c:pt idx="85">
                  <c:v>2.7601644044018792</c:v>
                </c:pt>
                <c:pt idx="86">
                  <c:v>2.631558562027716</c:v>
                </c:pt>
                <c:pt idx="87">
                  <c:v>2.3724560847928791</c:v>
                </c:pt>
                <c:pt idx="88">
                  <c:v>2.2791811685798988</c:v>
                </c:pt>
                <c:pt idx="89">
                  <c:v>2.2227241376101738</c:v>
                </c:pt>
                <c:pt idx="90">
                  <c:v>2.241269257486517</c:v>
                </c:pt>
                <c:pt idx="91">
                  <c:v>2.2025308204999412</c:v>
                </c:pt>
                <c:pt idx="92">
                  <c:v>2.0811121474881258</c:v>
                </c:pt>
                <c:pt idx="93">
                  <c:v>2.012435510466954</c:v>
                </c:pt>
                <c:pt idx="94">
                  <c:v>1.9790099146794591</c:v>
                </c:pt>
                <c:pt idx="95">
                  <c:v>1.9409665007158761</c:v>
                </c:pt>
                <c:pt idx="96">
                  <c:v>1.909142430121602</c:v>
                </c:pt>
                <c:pt idx="97">
                  <c:v>1.8953498463514791</c:v>
                </c:pt>
                <c:pt idx="98">
                  <c:v>1.916289930408493</c:v>
                </c:pt>
                <c:pt idx="99">
                  <c:v>1.936514519756424</c:v>
                </c:pt>
                <c:pt idx="100">
                  <c:v>1.9462908747642209</c:v>
                </c:pt>
                <c:pt idx="101">
                  <c:v>1.9418871436994869</c:v>
                </c:pt>
                <c:pt idx="102">
                  <c:v>2.0711421333650959</c:v>
                </c:pt>
                <c:pt idx="103">
                  <c:v>2.1844039141128331</c:v>
                </c:pt>
                <c:pt idx="104">
                  <c:v>2.2420545763390072</c:v>
                </c:pt>
                <c:pt idx="105">
                  <c:v>2.2640429502726209</c:v>
                </c:pt>
                <c:pt idx="106">
                  <c:v>2.290380817566966</c:v>
                </c:pt>
                <c:pt idx="107">
                  <c:v>2.3326545955424232</c:v>
                </c:pt>
                <c:pt idx="108">
                  <c:v>2.33796578518499</c:v>
                </c:pt>
                <c:pt idx="109">
                  <c:v>2.339895131117375</c:v>
                </c:pt>
                <c:pt idx="110">
                  <c:v>2.2682057960654989</c:v>
                </c:pt>
                <c:pt idx="111">
                  <c:v>2.2706987469820241</c:v>
                </c:pt>
                <c:pt idx="112">
                  <c:v>2.2714260434396119</c:v>
                </c:pt>
                <c:pt idx="113">
                  <c:v>2.2746385976166241</c:v>
                </c:pt>
                <c:pt idx="114">
                  <c:v>2.303161710416918</c:v>
                </c:pt>
                <c:pt idx="115">
                  <c:v>2.3109340855180802</c:v>
                </c:pt>
                <c:pt idx="116">
                  <c:v>2.332507206304526</c:v>
                </c:pt>
                <c:pt idx="117">
                  <c:v>2.3453149577328212</c:v>
                </c:pt>
                <c:pt idx="118">
                  <c:v>2.3306743878584411</c:v>
                </c:pt>
                <c:pt idx="119">
                  <c:v>2.3163797561070161</c:v>
                </c:pt>
                <c:pt idx="120">
                  <c:v>2.337777151858508</c:v>
                </c:pt>
                <c:pt idx="121">
                  <c:v>2.2983961525030971</c:v>
                </c:pt>
                <c:pt idx="122">
                  <c:v>2.1517977334306999</c:v>
                </c:pt>
                <c:pt idx="123">
                  <c:v>2.0296626800099871</c:v>
                </c:pt>
                <c:pt idx="124">
                  <c:v>2.0602801251014582</c:v>
                </c:pt>
                <c:pt idx="125">
                  <c:v>2.0687810366546469</c:v>
                </c:pt>
                <c:pt idx="126">
                  <c:v>2.0578716815163109</c:v>
                </c:pt>
                <c:pt idx="127">
                  <c:v>2.0234888680339491</c:v>
                </c:pt>
                <c:pt idx="128">
                  <c:v>2.073069151778812</c:v>
                </c:pt>
                <c:pt idx="129">
                  <c:v>2.1020583812808789</c:v>
                </c:pt>
                <c:pt idx="130">
                  <c:v>2.110371618808597</c:v>
                </c:pt>
                <c:pt idx="131">
                  <c:v>2.078871356147864</c:v>
                </c:pt>
                <c:pt idx="132">
                  <c:v>2.0595467661984599</c:v>
                </c:pt>
                <c:pt idx="133">
                  <c:v>2.0773595743945532</c:v>
                </c:pt>
                <c:pt idx="134">
                  <c:v>2.0855144467783679</c:v>
                </c:pt>
                <c:pt idx="135">
                  <c:v>2.0833576744840752</c:v>
                </c:pt>
                <c:pt idx="136">
                  <c:v>2.0653527443928739</c:v>
                </c:pt>
                <c:pt idx="137">
                  <c:v>2.0901047394003882</c:v>
                </c:pt>
                <c:pt idx="138">
                  <c:v>2.14549382150012</c:v>
                </c:pt>
                <c:pt idx="139">
                  <c:v>2.1798299710065558</c:v>
                </c:pt>
                <c:pt idx="140">
                  <c:v>2.212179374065609</c:v>
                </c:pt>
                <c:pt idx="141">
                  <c:v>2.2351371048515931</c:v>
                </c:pt>
                <c:pt idx="142">
                  <c:v>2.2654699594450158</c:v>
                </c:pt>
                <c:pt idx="143">
                  <c:v>2.338514477234956</c:v>
                </c:pt>
                <c:pt idx="144">
                  <c:v>2.2815689555046532</c:v>
                </c:pt>
                <c:pt idx="145">
                  <c:v>2.31285942326654</c:v>
                </c:pt>
                <c:pt idx="146">
                  <c:v>2.3478215361688708</c:v>
                </c:pt>
                <c:pt idx="147">
                  <c:v>2.3785294473035639</c:v>
                </c:pt>
                <c:pt idx="148">
                  <c:v>2.3125781434576989</c:v>
                </c:pt>
                <c:pt idx="149">
                  <c:v>2.2871206491869298</c:v>
                </c:pt>
                <c:pt idx="150">
                  <c:v>2.305749643080198</c:v>
                </c:pt>
                <c:pt idx="151">
                  <c:v>2.31708248419661</c:v>
                </c:pt>
                <c:pt idx="152">
                  <c:v>2.3333676607604059</c:v>
                </c:pt>
                <c:pt idx="153">
                  <c:v>2.395770217588638</c:v>
                </c:pt>
                <c:pt idx="154">
                  <c:v>2.3694716980985921</c:v>
                </c:pt>
                <c:pt idx="155">
                  <c:v>2.3744231116591732</c:v>
                </c:pt>
                <c:pt idx="156">
                  <c:v>2.3769960060651352</c:v>
                </c:pt>
                <c:pt idx="157">
                  <c:v>2.3524619167721461</c:v>
                </c:pt>
                <c:pt idx="158">
                  <c:v>2.298430492395207</c:v>
                </c:pt>
                <c:pt idx="159">
                  <c:v>2.269325382723026</c:v>
                </c:pt>
                <c:pt idx="160">
                  <c:v>2.2165972726244632</c:v>
                </c:pt>
                <c:pt idx="161">
                  <c:v>2.1776812691822949</c:v>
                </c:pt>
                <c:pt idx="162">
                  <c:v>2.138119408022221</c:v>
                </c:pt>
                <c:pt idx="163">
                  <c:v>2.115486105600541</c:v>
                </c:pt>
                <c:pt idx="164">
                  <c:v>2.1109822301057659</c:v>
                </c:pt>
                <c:pt idx="165">
                  <c:v>2.104841220498864</c:v>
                </c:pt>
                <c:pt idx="166">
                  <c:v>2.0876007879349521</c:v>
                </c:pt>
                <c:pt idx="167">
                  <c:v>2.0716017905740318</c:v>
                </c:pt>
                <c:pt idx="168">
                  <c:v>2.0665072182442632</c:v>
                </c:pt>
                <c:pt idx="169">
                  <c:v>2.0522315162744982</c:v>
                </c:pt>
                <c:pt idx="170">
                  <c:v>2.0138700454833889</c:v>
                </c:pt>
                <c:pt idx="171">
                  <c:v>2.0976990304339318</c:v>
                </c:pt>
                <c:pt idx="172">
                  <c:v>2.1306751315854129</c:v>
                </c:pt>
                <c:pt idx="173">
                  <c:v>2.1223744141241441</c:v>
                </c:pt>
                <c:pt idx="174">
                  <c:v>2.371183607989936</c:v>
                </c:pt>
                <c:pt idx="175">
                  <c:v>2.547301648567819</c:v>
                </c:pt>
                <c:pt idx="176">
                  <c:v>2.6346039386923308</c:v>
                </c:pt>
                <c:pt idx="177">
                  <c:v>2.6705569768320259</c:v>
                </c:pt>
                <c:pt idx="178">
                  <c:v>2.702894939154286</c:v>
                </c:pt>
                <c:pt idx="179">
                  <c:v>2.7063864799245869</c:v>
                </c:pt>
                <c:pt idx="180">
                  <c:v>2.7038147811228779</c:v>
                </c:pt>
                <c:pt idx="181">
                  <c:v>2.7034482660441062</c:v>
                </c:pt>
                <c:pt idx="182">
                  <c:v>2.709870076916153</c:v>
                </c:pt>
                <c:pt idx="183">
                  <c:v>2.7458118419901001</c:v>
                </c:pt>
                <c:pt idx="184">
                  <c:v>2.755111784631171</c:v>
                </c:pt>
                <c:pt idx="185">
                  <c:v>2.7307521124764</c:v>
                </c:pt>
                <c:pt idx="186">
                  <c:v>2.7303289302586919</c:v>
                </c:pt>
                <c:pt idx="187">
                  <c:v>2.7313017099184091</c:v>
                </c:pt>
                <c:pt idx="188">
                  <c:v>2.7422315605497132</c:v>
                </c:pt>
                <c:pt idx="189">
                  <c:v>2.778938636657156</c:v>
                </c:pt>
                <c:pt idx="190">
                  <c:v>2.8242652986969512</c:v>
                </c:pt>
                <c:pt idx="191">
                  <c:v>2.7489791674623878</c:v>
                </c:pt>
                <c:pt idx="192">
                  <c:v>2.7200228759242888</c:v>
                </c:pt>
                <c:pt idx="193">
                  <c:v>2.6499427939856419</c:v>
                </c:pt>
                <c:pt idx="194">
                  <c:v>2.3694722128799128</c:v>
                </c:pt>
                <c:pt idx="195">
                  <c:v>2.2643467286030829</c:v>
                </c:pt>
                <c:pt idx="196">
                  <c:v>2.2227186125402221</c:v>
                </c:pt>
                <c:pt idx="197">
                  <c:v>2.2271855591056702</c:v>
                </c:pt>
                <c:pt idx="198">
                  <c:v>2.217838889772739</c:v>
                </c:pt>
                <c:pt idx="199">
                  <c:v>2.2145117146383511</c:v>
                </c:pt>
                <c:pt idx="200">
                  <c:v>2.2089405167699341</c:v>
                </c:pt>
                <c:pt idx="201">
                  <c:v>2.222737113061573</c:v>
                </c:pt>
                <c:pt idx="202">
                  <c:v>2.2521997161733789</c:v>
                </c:pt>
                <c:pt idx="203">
                  <c:v>2.1818622581003249</c:v>
                </c:pt>
                <c:pt idx="204">
                  <c:v>2.149604940694152</c:v>
                </c:pt>
                <c:pt idx="205">
                  <c:v>2.11575126745339</c:v>
                </c:pt>
                <c:pt idx="206">
                  <c:v>2.0826472994009499</c:v>
                </c:pt>
                <c:pt idx="207">
                  <c:v>2.062653568013654</c:v>
                </c:pt>
                <c:pt idx="208">
                  <c:v>2.0397893736153678</c:v>
                </c:pt>
                <c:pt idx="209">
                  <c:v>1.9989694883471449</c:v>
                </c:pt>
                <c:pt idx="210">
                  <c:v>1.9659695642576649</c:v>
                </c:pt>
                <c:pt idx="211">
                  <c:v>1.94026780749887</c:v>
                </c:pt>
                <c:pt idx="212">
                  <c:v>1.9137112881797489</c:v>
                </c:pt>
                <c:pt idx="213">
                  <c:v>1.902090507557705</c:v>
                </c:pt>
                <c:pt idx="214">
                  <c:v>1.9229712219774679</c:v>
                </c:pt>
                <c:pt idx="215">
                  <c:v>1.835606977544169</c:v>
                </c:pt>
                <c:pt idx="216">
                  <c:v>1.7878348712083201</c:v>
                </c:pt>
                <c:pt idx="217">
                  <c:v>1.7365922668495259</c:v>
                </c:pt>
                <c:pt idx="218">
                  <c:v>1.704270253885249</c:v>
                </c:pt>
                <c:pt idx="219">
                  <c:v>1.8772942645877391</c:v>
                </c:pt>
                <c:pt idx="220">
                  <c:v>2.4823845740300161</c:v>
                </c:pt>
                <c:pt idx="221">
                  <c:v>3.1482790624110568</c:v>
                </c:pt>
                <c:pt idx="222">
                  <c:v>3.2744470083192132</c:v>
                </c:pt>
                <c:pt idx="223">
                  <c:v>3.3717149583994419</c:v>
                </c:pt>
                <c:pt idx="224">
                  <c:v>3.4213706060987512</c:v>
                </c:pt>
                <c:pt idx="225">
                  <c:v>3.4516671451671059</c:v>
                </c:pt>
                <c:pt idx="226">
                  <c:v>3.5045619223825271</c:v>
                </c:pt>
              </c:numCache>
            </c:numRef>
          </c:val>
          <c:smooth val="0"/>
          <c:extLst>
            <c:ext xmlns:c16="http://schemas.microsoft.com/office/drawing/2014/chart" uri="{C3380CC4-5D6E-409C-BE32-E72D297353CC}">
              <c16:uniqueId val="{00000001-AB51-47D8-929B-A3D8828722C2}"/>
            </c:ext>
          </c:extLst>
        </c:ser>
        <c:ser>
          <c:idx val="1"/>
          <c:order val="1"/>
          <c:spPr>
            <a:ln w="28575" cap="rnd">
              <a:solidFill>
                <a:srgbClr val="FFCE00"/>
              </a:solidFill>
              <a:round/>
            </a:ln>
            <a:effectLst/>
          </c:spPr>
          <c:marker>
            <c:symbol val="none"/>
          </c:marker>
          <c:cat>
            <c:numRef>
              <c:f>'4 regime change'!$C$6:$C$232</c:f>
              <c:numCache>
                <c:formatCode>yyyy\-mm\-dd\ hh:mm:ss</c:formatCode>
                <c:ptCount val="227"/>
                <c:pt idx="0">
                  <c:v>23924</c:v>
                </c:pt>
                <c:pt idx="1">
                  <c:v>24016</c:v>
                </c:pt>
                <c:pt idx="2">
                  <c:v>24108</c:v>
                </c:pt>
                <c:pt idx="3">
                  <c:v>24198</c:v>
                </c:pt>
                <c:pt idx="4">
                  <c:v>24289</c:v>
                </c:pt>
                <c:pt idx="5">
                  <c:v>24381</c:v>
                </c:pt>
                <c:pt idx="6">
                  <c:v>24473</c:v>
                </c:pt>
                <c:pt idx="7">
                  <c:v>24563</c:v>
                </c:pt>
                <c:pt idx="8">
                  <c:v>24654</c:v>
                </c:pt>
                <c:pt idx="9">
                  <c:v>24746</c:v>
                </c:pt>
                <c:pt idx="10">
                  <c:v>24838</c:v>
                </c:pt>
                <c:pt idx="11">
                  <c:v>24929</c:v>
                </c:pt>
                <c:pt idx="12">
                  <c:v>25020</c:v>
                </c:pt>
                <c:pt idx="13">
                  <c:v>25112</c:v>
                </c:pt>
                <c:pt idx="14">
                  <c:v>25204</c:v>
                </c:pt>
                <c:pt idx="15">
                  <c:v>25294</c:v>
                </c:pt>
                <c:pt idx="16">
                  <c:v>25385</c:v>
                </c:pt>
                <c:pt idx="17">
                  <c:v>25477</c:v>
                </c:pt>
                <c:pt idx="18">
                  <c:v>25569</c:v>
                </c:pt>
                <c:pt idx="19">
                  <c:v>25659</c:v>
                </c:pt>
                <c:pt idx="20">
                  <c:v>25750</c:v>
                </c:pt>
                <c:pt idx="21">
                  <c:v>25842</c:v>
                </c:pt>
                <c:pt idx="22">
                  <c:v>25934</c:v>
                </c:pt>
                <c:pt idx="23">
                  <c:v>26024</c:v>
                </c:pt>
                <c:pt idx="24">
                  <c:v>26115</c:v>
                </c:pt>
                <c:pt idx="25">
                  <c:v>26207</c:v>
                </c:pt>
                <c:pt idx="26">
                  <c:v>26299</c:v>
                </c:pt>
                <c:pt idx="27">
                  <c:v>26390</c:v>
                </c:pt>
                <c:pt idx="28">
                  <c:v>26481</c:v>
                </c:pt>
                <c:pt idx="29">
                  <c:v>26573</c:v>
                </c:pt>
                <c:pt idx="30">
                  <c:v>26665</c:v>
                </c:pt>
                <c:pt idx="31">
                  <c:v>26755</c:v>
                </c:pt>
                <c:pt idx="32">
                  <c:v>26846</c:v>
                </c:pt>
                <c:pt idx="33">
                  <c:v>26938</c:v>
                </c:pt>
                <c:pt idx="34">
                  <c:v>27030</c:v>
                </c:pt>
                <c:pt idx="35">
                  <c:v>27120</c:v>
                </c:pt>
                <c:pt idx="36">
                  <c:v>27211</c:v>
                </c:pt>
                <c:pt idx="37">
                  <c:v>27303</c:v>
                </c:pt>
                <c:pt idx="38">
                  <c:v>27395</c:v>
                </c:pt>
                <c:pt idx="39">
                  <c:v>27485</c:v>
                </c:pt>
                <c:pt idx="40">
                  <c:v>27576</c:v>
                </c:pt>
                <c:pt idx="41">
                  <c:v>27668</c:v>
                </c:pt>
                <c:pt idx="42">
                  <c:v>27760</c:v>
                </c:pt>
                <c:pt idx="43">
                  <c:v>27851</c:v>
                </c:pt>
                <c:pt idx="44">
                  <c:v>27942</c:v>
                </c:pt>
                <c:pt idx="45">
                  <c:v>28034</c:v>
                </c:pt>
                <c:pt idx="46">
                  <c:v>28126</c:v>
                </c:pt>
                <c:pt idx="47">
                  <c:v>28216</c:v>
                </c:pt>
                <c:pt idx="48">
                  <c:v>28307</c:v>
                </c:pt>
                <c:pt idx="49">
                  <c:v>28399</c:v>
                </c:pt>
                <c:pt idx="50">
                  <c:v>28491</c:v>
                </c:pt>
                <c:pt idx="51">
                  <c:v>28581</c:v>
                </c:pt>
                <c:pt idx="52">
                  <c:v>28672</c:v>
                </c:pt>
                <c:pt idx="53">
                  <c:v>28764</c:v>
                </c:pt>
                <c:pt idx="54">
                  <c:v>28856</c:v>
                </c:pt>
                <c:pt idx="55">
                  <c:v>28946</c:v>
                </c:pt>
                <c:pt idx="56">
                  <c:v>29037</c:v>
                </c:pt>
                <c:pt idx="57">
                  <c:v>29129</c:v>
                </c:pt>
                <c:pt idx="58">
                  <c:v>29221</c:v>
                </c:pt>
                <c:pt idx="59">
                  <c:v>29312</c:v>
                </c:pt>
                <c:pt idx="60">
                  <c:v>29403</c:v>
                </c:pt>
                <c:pt idx="61">
                  <c:v>29495</c:v>
                </c:pt>
                <c:pt idx="62">
                  <c:v>29587</c:v>
                </c:pt>
                <c:pt idx="63">
                  <c:v>29677</c:v>
                </c:pt>
                <c:pt idx="64">
                  <c:v>29768</c:v>
                </c:pt>
                <c:pt idx="65">
                  <c:v>29860</c:v>
                </c:pt>
                <c:pt idx="66">
                  <c:v>29952</c:v>
                </c:pt>
                <c:pt idx="67">
                  <c:v>30042</c:v>
                </c:pt>
                <c:pt idx="68">
                  <c:v>30133</c:v>
                </c:pt>
                <c:pt idx="69">
                  <c:v>30225</c:v>
                </c:pt>
                <c:pt idx="70">
                  <c:v>30317</c:v>
                </c:pt>
                <c:pt idx="71">
                  <c:v>30407</c:v>
                </c:pt>
                <c:pt idx="72">
                  <c:v>30498</c:v>
                </c:pt>
                <c:pt idx="73">
                  <c:v>30590</c:v>
                </c:pt>
                <c:pt idx="74">
                  <c:v>30682</c:v>
                </c:pt>
                <c:pt idx="75">
                  <c:v>30773</c:v>
                </c:pt>
                <c:pt idx="76">
                  <c:v>30864</c:v>
                </c:pt>
                <c:pt idx="77">
                  <c:v>30956</c:v>
                </c:pt>
                <c:pt idx="78">
                  <c:v>31048</c:v>
                </c:pt>
                <c:pt idx="79">
                  <c:v>31138</c:v>
                </c:pt>
                <c:pt idx="80">
                  <c:v>31229</c:v>
                </c:pt>
                <c:pt idx="81">
                  <c:v>31321</c:v>
                </c:pt>
                <c:pt idx="82">
                  <c:v>31413</c:v>
                </c:pt>
                <c:pt idx="83">
                  <c:v>31503</c:v>
                </c:pt>
                <c:pt idx="84">
                  <c:v>31594</c:v>
                </c:pt>
                <c:pt idx="85">
                  <c:v>31686</c:v>
                </c:pt>
                <c:pt idx="86">
                  <c:v>31778</c:v>
                </c:pt>
                <c:pt idx="87">
                  <c:v>31868</c:v>
                </c:pt>
                <c:pt idx="88">
                  <c:v>31959</c:v>
                </c:pt>
                <c:pt idx="89">
                  <c:v>32051</c:v>
                </c:pt>
                <c:pt idx="90">
                  <c:v>32143</c:v>
                </c:pt>
                <c:pt idx="91">
                  <c:v>32234</c:v>
                </c:pt>
                <c:pt idx="92">
                  <c:v>32325</c:v>
                </c:pt>
                <c:pt idx="93">
                  <c:v>32417</c:v>
                </c:pt>
                <c:pt idx="94">
                  <c:v>32509</c:v>
                </c:pt>
                <c:pt idx="95">
                  <c:v>32599</c:v>
                </c:pt>
                <c:pt idx="96">
                  <c:v>32690</c:v>
                </c:pt>
                <c:pt idx="97">
                  <c:v>32782</c:v>
                </c:pt>
                <c:pt idx="98">
                  <c:v>32874</c:v>
                </c:pt>
                <c:pt idx="99">
                  <c:v>32964</c:v>
                </c:pt>
                <c:pt idx="100">
                  <c:v>33055</c:v>
                </c:pt>
                <c:pt idx="101">
                  <c:v>33147</c:v>
                </c:pt>
                <c:pt idx="102">
                  <c:v>33239</c:v>
                </c:pt>
                <c:pt idx="103">
                  <c:v>33329</c:v>
                </c:pt>
                <c:pt idx="104">
                  <c:v>33420</c:v>
                </c:pt>
                <c:pt idx="105">
                  <c:v>33512</c:v>
                </c:pt>
                <c:pt idx="106">
                  <c:v>33604</c:v>
                </c:pt>
                <c:pt idx="107">
                  <c:v>33695</c:v>
                </c:pt>
                <c:pt idx="108">
                  <c:v>33786</c:v>
                </c:pt>
                <c:pt idx="109">
                  <c:v>33878</c:v>
                </c:pt>
                <c:pt idx="110">
                  <c:v>33970</c:v>
                </c:pt>
                <c:pt idx="111">
                  <c:v>34060</c:v>
                </c:pt>
                <c:pt idx="112">
                  <c:v>34151</c:v>
                </c:pt>
                <c:pt idx="113">
                  <c:v>34243</c:v>
                </c:pt>
                <c:pt idx="114">
                  <c:v>34335</c:v>
                </c:pt>
                <c:pt idx="115">
                  <c:v>34425</c:v>
                </c:pt>
                <c:pt idx="116">
                  <c:v>34516</c:v>
                </c:pt>
                <c:pt idx="117">
                  <c:v>34608</c:v>
                </c:pt>
                <c:pt idx="118">
                  <c:v>34700</c:v>
                </c:pt>
                <c:pt idx="119">
                  <c:v>34790</c:v>
                </c:pt>
                <c:pt idx="120">
                  <c:v>34881</c:v>
                </c:pt>
                <c:pt idx="121">
                  <c:v>34973</c:v>
                </c:pt>
                <c:pt idx="122">
                  <c:v>35065</c:v>
                </c:pt>
                <c:pt idx="123">
                  <c:v>35156</c:v>
                </c:pt>
                <c:pt idx="124">
                  <c:v>35247</c:v>
                </c:pt>
                <c:pt idx="125">
                  <c:v>35339</c:v>
                </c:pt>
                <c:pt idx="126">
                  <c:v>35431</c:v>
                </c:pt>
                <c:pt idx="127">
                  <c:v>35521</c:v>
                </c:pt>
                <c:pt idx="128">
                  <c:v>35612</c:v>
                </c:pt>
                <c:pt idx="129">
                  <c:v>35704</c:v>
                </c:pt>
                <c:pt idx="130">
                  <c:v>35796</c:v>
                </c:pt>
                <c:pt idx="131">
                  <c:v>35886</c:v>
                </c:pt>
                <c:pt idx="132">
                  <c:v>35977</c:v>
                </c:pt>
                <c:pt idx="133">
                  <c:v>36069</c:v>
                </c:pt>
                <c:pt idx="134">
                  <c:v>36161</c:v>
                </c:pt>
                <c:pt idx="135">
                  <c:v>36251</c:v>
                </c:pt>
                <c:pt idx="136">
                  <c:v>36342</c:v>
                </c:pt>
                <c:pt idx="137">
                  <c:v>36434</c:v>
                </c:pt>
                <c:pt idx="138">
                  <c:v>36526</c:v>
                </c:pt>
                <c:pt idx="139">
                  <c:v>36617</c:v>
                </c:pt>
                <c:pt idx="140">
                  <c:v>36708</c:v>
                </c:pt>
                <c:pt idx="141">
                  <c:v>36800</c:v>
                </c:pt>
                <c:pt idx="142">
                  <c:v>36892</c:v>
                </c:pt>
                <c:pt idx="143">
                  <c:v>36982</c:v>
                </c:pt>
                <c:pt idx="144">
                  <c:v>37073</c:v>
                </c:pt>
                <c:pt idx="145">
                  <c:v>37165</c:v>
                </c:pt>
                <c:pt idx="146">
                  <c:v>37257</c:v>
                </c:pt>
                <c:pt idx="147">
                  <c:v>37347</c:v>
                </c:pt>
                <c:pt idx="148">
                  <c:v>37438</c:v>
                </c:pt>
                <c:pt idx="149">
                  <c:v>37530</c:v>
                </c:pt>
                <c:pt idx="150">
                  <c:v>37622</c:v>
                </c:pt>
                <c:pt idx="151">
                  <c:v>37712</c:v>
                </c:pt>
                <c:pt idx="152">
                  <c:v>37803</c:v>
                </c:pt>
                <c:pt idx="153">
                  <c:v>37895</c:v>
                </c:pt>
                <c:pt idx="154">
                  <c:v>37987</c:v>
                </c:pt>
                <c:pt idx="155">
                  <c:v>38078</c:v>
                </c:pt>
                <c:pt idx="156">
                  <c:v>38169</c:v>
                </c:pt>
                <c:pt idx="157">
                  <c:v>38261</c:v>
                </c:pt>
                <c:pt idx="158">
                  <c:v>38353</c:v>
                </c:pt>
                <c:pt idx="159">
                  <c:v>38443</c:v>
                </c:pt>
                <c:pt idx="160">
                  <c:v>38534</c:v>
                </c:pt>
                <c:pt idx="161">
                  <c:v>38626</c:v>
                </c:pt>
                <c:pt idx="162">
                  <c:v>38718</c:v>
                </c:pt>
                <c:pt idx="163">
                  <c:v>38808</c:v>
                </c:pt>
                <c:pt idx="164">
                  <c:v>38899</c:v>
                </c:pt>
                <c:pt idx="165">
                  <c:v>38991</c:v>
                </c:pt>
                <c:pt idx="166">
                  <c:v>39083</c:v>
                </c:pt>
                <c:pt idx="167">
                  <c:v>39173</c:v>
                </c:pt>
                <c:pt idx="168">
                  <c:v>39264</c:v>
                </c:pt>
                <c:pt idx="169">
                  <c:v>39356</c:v>
                </c:pt>
                <c:pt idx="170">
                  <c:v>39448</c:v>
                </c:pt>
                <c:pt idx="171">
                  <c:v>39539</c:v>
                </c:pt>
                <c:pt idx="172">
                  <c:v>39630</c:v>
                </c:pt>
                <c:pt idx="173">
                  <c:v>39722</c:v>
                </c:pt>
                <c:pt idx="174">
                  <c:v>39814</c:v>
                </c:pt>
                <c:pt idx="175">
                  <c:v>39904</c:v>
                </c:pt>
                <c:pt idx="176">
                  <c:v>39995</c:v>
                </c:pt>
                <c:pt idx="177">
                  <c:v>40087</c:v>
                </c:pt>
                <c:pt idx="178">
                  <c:v>40179</c:v>
                </c:pt>
                <c:pt idx="179">
                  <c:v>40269</c:v>
                </c:pt>
                <c:pt idx="180">
                  <c:v>40360</c:v>
                </c:pt>
                <c:pt idx="181">
                  <c:v>40452</c:v>
                </c:pt>
                <c:pt idx="182">
                  <c:v>40544</c:v>
                </c:pt>
                <c:pt idx="183">
                  <c:v>40634</c:v>
                </c:pt>
                <c:pt idx="184">
                  <c:v>40725</c:v>
                </c:pt>
                <c:pt idx="185">
                  <c:v>40817</c:v>
                </c:pt>
                <c:pt idx="186">
                  <c:v>40909</c:v>
                </c:pt>
                <c:pt idx="187">
                  <c:v>41000</c:v>
                </c:pt>
                <c:pt idx="188">
                  <c:v>41091</c:v>
                </c:pt>
                <c:pt idx="189">
                  <c:v>41183</c:v>
                </c:pt>
                <c:pt idx="190">
                  <c:v>41275</c:v>
                </c:pt>
                <c:pt idx="191">
                  <c:v>41365</c:v>
                </c:pt>
                <c:pt idx="192">
                  <c:v>41456</c:v>
                </c:pt>
                <c:pt idx="193">
                  <c:v>41548</c:v>
                </c:pt>
                <c:pt idx="194">
                  <c:v>41640</c:v>
                </c:pt>
                <c:pt idx="195">
                  <c:v>41730</c:v>
                </c:pt>
                <c:pt idx="196">
                  <c:v>41821</c:v>
                </c:pt>
                <c:pt idx="197">
                  <c:v>41913</c:v>
                </c:pt>
                <c:pt idx="198">
                  <c:v>42005</c:v>
                </c:pt>
                <c:pt idx="199">
                  <c:v>42095</c:v>
                </c:pt>
                <c:pt idx="200">
                  <c:v>42186</c:v>
                </c:pt>
                <c:pt idx="201">
                  <c:v>42278</c:v>
                </c:pt>
                <c:pt idx="202">
                  <c:v>42370</c:v>
                </c:pt>
                <c:pt idx="203">
                  <c:v>42461</c:v>
                </c:pt>
                <c:pt idx="204">
                  <c:v>42552</c:v>
                </c:pt>
                <c:pt idx="205">
                  <c:v>42644</c:v>
                </c:pt>
                <c:pt idx="206">
                  <c:v>42736</c:v>
                </c:pt>
                <c:pt idx="207">
                  <c:v>42826</c:v>
                </c:pt>
                <c:pt idx="208">
                  <c:v>42917</c:v>
                </c:pt>
                <c:pt idx="209">
                  <c:v>43009</c:v>
                </c:pt>
                <c:pt idx="210">
                  <c:v>43101</c:v>
                </c:pt>
                <c:pt idx="211">
                  <c:v>43191</c:v>
                </c:pt>
                <c:pt idx="212">
                  <c:v>43282</c:v>
                </c:pt>
                <c:pt idx="213">
                  <c:v>43374</c:v>
                </c:pt>
                <c:pt idx="214">
                  <c:v>43466</c:v>
                </c:pt>
                <c:pt idx="215">
                  <c:v>43556</c:v>
                </c:pt>
                <c:pt idx="216">
                  <c:v>43647</c:v>
                </c:pt>
                <c:pt idx="217">
                  <c:v>43739</c:v>
                </c:pt>
                <c:pt idx="218">
                  <c:v>43831</c:v>
                </c:pt>
                <c:pt idx="219">
                  <c:v>43922</c:v>
                </c:pt>
                <c:pt idx="220">
                  <c:v>44013</c:v>
                </c:pt>
                <c:pt idx="221">
                  <c:v>44105</c:v>
                </c:pt>
                <c:pt idx="222">
                  <c:v>44197</c:v>
                </c:pt>
                <c:pt idx="223">
                  <c:v>44287</c:v>
                </c:pt>
                <c:pt idx="224">
                  <c:v>44378</c:v>
                </c:pt>
                <c:pt idx="225">
                  <c:v>44470</c:v>
                </c:pt>
                <c:pt idx="226">
                  <c:v>44562</c:v>
                </c:pt>
              </c:numCache>
            </c:numRef>
          </c:cat>
          <c:val>
            <c:numRef>
              <c:f>'4 regime change'!$E$6:$E$232</c:f>
              <c:numCache>
                <c:formatCode>General</c:formatCode>
                <c:ptCount val="227"/>
                <c:pt idx="0">
                  <c:v>0.71822628000914446</c:v>
                </c:pt>
                <c:pt idx="1">
                  <c:v>0.74748006006734613</c:v>
                </c:pt>
                <c:pt idx="2">
                  <c:v>0.74979285165040166</c:v>
                </c:pt>
                <c:pt idx="3">
                  <c:v>0.75586273042108965</c:v>
                </c:pt>
                <c:pt idx="4">
                  <c:v>0.77176752913600033</c:v>
                </c:pt>
                <c:pt idx="5">
                  <c:v>0.79170845171633963</c:v>
                </c:pt>
                <c:pt idx="6">
                  <c:v>0.80544360200033238</c:v>
                </c:pt>
                <c:pt idx="7">
                  <c:v>0.81426035333976432</c:v>
                </c:pt>
                <c:pt idx="8">
                  <c:v>0.82491462241310753</c:v>
                </c:pt>
                <c:pt idx="9">
                  <c:v>0.85368997145352998</c:v>
                </c:pt>
                <c:pt idx="10">
                  <c:v>0.86811526310625642</c:v>
                </c:pt>
                <c:pt idx="11">
                  <c:v>0.87842433027156652</c:v>
                </c:pt>
                <c:pt idx="12">
                  <c:v>0.88898504742020534</c:v>
                </c:pt>
                <c:pt idx="13">
                  <c:v>0.90910287407111146</c:v>
                </c:pt>
                <c:pt idx="14">
                  <c:v>0.95135774033720044</c:v>
                </c:pt>
                <c:pt idx="15">
                  <c:v>0.98502553080375677</c:v>
                </c:pt>
                <c:pt idx="16">
                  <c:v>0.9928580995582571</c:v>
                </c:pt>
                <c:pt idx="17">
                  <c:v>0.98930585265745663</c:v>
                </c:pt>
                <c:pt idx="18">
                  <c:v>0.98958163048830994</c:v>
                </c:pt>
                <c:pt idx="19">
                  <c:v>1.004754861025654</c:v>
                </c:pt>
                <c:pt idx="20">
                  <c:v>1.0426723891952341</c:v>
                </c:pt>
                <c:pt idx="21">
                  <c:v>1.057127632683045</c:v>
                </c:pt>
                <c:pt idx="22">
                  <c:v>1.0723576534712591</c:v>
                </c:pt>
                <c:pt idx="23">
                  <c:v>1.089308846699</c:v>
                </c:pt>
                <c:pt idx="24">
                  <c:v>1.0958931551980029</c:v>
                </c:pt>
                <c:pt idx="25">
                  <c:v>1.095329763659854</c:v>
                </c:pt>
                <c:pt idx="26">
                  <c:v>1.114668654502565</c:v>
                </c:pt>
                <c:pt idx="27">
                  <c:v>1.116695213000036</c:v>
                </c:pt>
                <c:pt idx="28">
                  <c:v>1.117255298435256</c:v>
                </c:pt>
                <c:pt idx="29">
                  <c:v>1.098146655424173</c:v>
                </c:pt>
                <c:pt idx="30">
                  <c:v>1.0862544128223111</c:v>
                </c:pt>
                <c:pt idx="31">
                  <c:v>1.070703134521884</c:v>
                </c:pt>
                <c:pt idx="32">
                  <c:v>1.086239358046855</c:v>
                </c:pt>
                <c:pt idx="33">
                  <c:v>1.0901584077768229</c:v>
                </c:pt>
                <c:pt idx="34">
                  <c:v>1.1047677977414749</c:v>
                </c:pt>
                <c:pt idx="35">
                  <c:v>1.1306248762641049</c:v>
                </c:pt>
                <c:pt idx="36">
                  <c:v>1.1987521182142631</c:v>
                </c:pt>
                <c:pt idx="37">
                  <c:v>1.355295295223788</c:v>
                </c:pt>
                <c:pt idx="38">
                  <c:v>1.4882608991322479</c:v>
                </c:pt>
                <c:pt idx="39">
                  <c:v>1.617026640498205</c:v>
                </c:pt>
                <c:pt idx="40">
                  <c:v>1.7198613563309939</c:v>
                </c:pt>
                <c:pt idx="41">
                  <c:v>1.8110396730378759</c:v>
                </c:pt>
                <c:pt idx="42">
                  <c:v>1.871464856684856</c:v>
                </c:pt>
                <c:pt idx="43">
                  <c:v>1.916274335527931</c:v>
                </c:pt>
                <c:pt idx="44">
                  <c:v>1.9438681515719931</c:v>
                </c:pt>
                <c:pt idx="45">
                  <c:v>1.9638668402246799</c:v>
                </c:pt>
                <c:pt idx="46">
                  <c:v>1.962365292418079</c:v>
                </c:pt>
                <c:pt idx="47">
                  <c:v>1.968348743812832</c:v>
                </c:pt>
                <c:pt idx="48">
                  <c:v>1.988375361924158</c:v>
                </c:pt>
                <c:pt idx="49">
                  <c:v>2.0057734685508311</c:v>
                </c:pt>
                <c:pt idx="50">
                  <c:v>2.013590890181288</c:v>
                </c:pt>
                <c:pt idx="51">
                  <c:v>2.0497627709934458</c:v>
                </c:pt>
                <c:pt idx="52">
                  <c:v>2.09199399586063</c:v>
                </c:pt>
                <c:pt idx="53">
                  <c:v>2.1358061395877179</c:v>
                </c:pt>
                <c:pt idx="54">
                  <c:v>2.142759687108835</c:v>
                </c:pt>
                <c:pt idx="55">
                  <c:v>2.1470681361192439</c:v>
                </c:pt>
                <c:pt idx="56">
                  <c:v>2.1092964880337859</c:v>
                </c:pt>
                <c:pt idx="57">
                  <c:v>1.997498986207368</c:v>
                </c:pt>
                <c:pt idx="58">
                  <c:v>1.9506911391885871</c:v>
                </c:pt>
                <c:pt idx="59">
                  <c:v>1.9496240519175789</c:v>
                </c:pt>
                <c:pt idx="60">
                  <c:v>1.9336373866859851</c:v>
                </c:pt>
                <c:pt idx="61">
                  <c:v>2.0132805816581612</c:v>
                </c:pt>
                <c:pt idx="62">
                  <c:v>2.065354700036532</c:v>
                </c:pt>
                <c:pt idx="63">
                  <c:v>2.1183258110119101</c:v>
                </c:pt>
                <c:pt idx="64">
                  <c:v>2.1682336249128249</c:v>
                </c:pt>
                <c:pt idx="65">
                  <c:v>2.253827794142389</c:v>
                </c:pt>
                <c:pt idx="66">
                  <c:v>2.3344571353002732</c:v>
                </c:pt>
                <c:pt idx="67">
                  <c:v>2.4805498300020292</c:v>
                </c:pt>
                <c:pt idx="68">
                  <c:v>2.5630489737111688</c:v>
                </c:pt>
                <c:pt idx="69">
                  <c:v>2.6229777505498699</c:v>
                </c:pt>
                <c:pt idx="70">
                  <c:v>2.7448478803696701</c:v>
                </c:pt>
                <c:pt idx="71">
                  <c:v>2.830942472300281</c:v>
                </c:pt>
                <c:pt idx="72">
                  <c:v>2.8384380180095929</c:v>
                </c:pt>
                <c:pt idx="73">
                  <c:v>2.8282499489283328</c:v>
                </c:pt>
                <c:pt idx="74">
                  <c:v>2.8103993980988742</c:v>
                </c:pt>
                <c:pt idx="75">
                  <c:v>2.783927415742375</c:v>
                </c:pt>
                <c:pt idx="76">
                  <c:v>2.7480170115470099</c:v>
                </c:pt>
                <c:pt idx="77">
                  <c:v>2.6947901194366568</c:v>
                </c:pt>
                <c:pt idx="78">
                  <c:v>2.602821688547579</c:v>
                </c:pt>
                <c:pt idx="79">
                  <c:v>2.4575404163694121</c:v>
                </c:pt>
                <c:pt idx="80">
                  <c:v>2.3256858396441529</c:v>
                </c:pt>
                <c:pt idx="81">
                  <c:v>2.117907285781766</c:v>
                </c:pt>
                <c:pt idx="82">
                  <c:v>1.985936359660208</c:v>
                </c:pt>
                <c:pt idx="83">
                  <c:v>1.874170719227652</c:v>
                </c:pt>
                <c:pt idx="84">
                  <c:v>1.7786069643136839</c:v>
                </c:pt>
                <c:pt idx="85">
                  <c:v>1.658327268146732</c:v>
                </c:pt>
                <c:pt idx="86">
                  <c:v>1.553408541699016</c:v>
                </c:pt>
                <c:pt idx="87">
                  <c:v>1.384831229737544</c:v>
                </c:pt>
                <c:pt idx="88">
                  <c:v>1.2858292052857321</c:v>
                </c:pt>
                <c:pt idx="89">
                  <c:v>1.213607753854465</c:v>
                </c:pt>
                <c:pt idx="90">
                  <c:v>1.0813890445482821</c:v>
                </c:pt>
                <c:pt idx="91">
                  <c:v>0.96092632840603809</c:v>
                </c:pt>
                <c:pt idx="92">
                  <c:v>0.89131742435920525</c:v>
                </c:pt>
                <c:pt idx="93">
                  <c:v>0.84692545626081583</c:v>
                </c:pt>
                <c:pt idx="94">
                  <c:v>0.81497941362177051</c:v>
                </c:pt>
                <c:pt idx="95">
                  <c:v>0.78989736953685075</c:v>
                </c:pt>
                <c:pt idx="96">
                  <c:v>0.7702324577233931</c:v>
                </c:pt>
                <c:pt idx="97">
                  <c:v>0.75507298055572192</c:v>
                </c:pt>
                <c:pt idx="98">
                  <c:v>0.7560372859731187</c:v>
                </c:pt>
                <c:pt idx="99">
                  <c:v>0.7754522445985641</c:v>
                </c:pt>
                <c:pt idx="100">
                  <c:v>0.79048912217349754</c:v>
                </c:pt>
                <c:pt idx="101">
                  <c:v>0.81425955272039641</c:v>
                </c:pt>
                <c:pt idx="102">
                  <c:v>0.82529552126031913</c:v>
                </c:pt>
                <c:pt idx="103">
                  <c:v>0.82728562741047162</c:v>
                </c:pt>
                <c:pt idx="104">
                  <c:v>0.82674537790361735</c:v>
                </c:pt>
                <c:pt idx="105">
                  <c:v>0.82969115804259508</c:v>
                </c:pt>
                <c:pt idx="106">
                  <c:v>0.8286925066916716</c:v>
                </c:pt>
                <c:pt idx="107">
                  <c:v>0.82850130575991399</c:v>
                </c:pt>
                <c:pt idx="108">
                  <c:v>0.81132844886785593</c:v>
                </c:pt>
                <c:pt idx="109">
                  <c:v>0.79574758172589588</c:v>
                </c:pt>
                <c:pt idx="110">
                  <c:v>0.7861537518262417</c:v>
                </c:pt>
                <c:pt idx="111">
                  <c:v>0.78161508898516918</c:v>
                </c:pt>
                <c:pt idx="112">
                  <c:v>0.77111206778848063</c:v>
                </c:pt>
                <c:pt idx="113">
                  <c:v>0.76240106564111276</c:v>
                </c:pt>
                <c:pt idx="114">
                  <c:v>0.75172515662861983</c:v>
                </c:pt>
                <c:pt idx="115">
                  <c:v>0.74241364873989413</c:v>
                </c:pt>
                <c:pt idx="116">
                  <c:v>0.73436421323818946</c:v>
                </c:pt>
                <c:pt idx="117">
                  <c:v>0.73154813868699331</c:v>
                </c:pt>
                <c:pt idx="118">
                  <c:v>0.71450191917965578</c:v>
                </c:pt>
                <c:pt idx="119">
                  <c:v>0.68823508467061012</c:v>
                </c:pt>
                <c:pt idx="120">
                  <c:v>0.67137333602405158</c:v>
                </c:pt>
                <c:pt idx="121">
                  <c:v>0.64727469113646474</c:v>
                </c:pt>
                <c:pt idx="122">
                  <c:v>0.62708912452992205</c:v>
                </c:pt>
                <c:pt idx="123">
                  <c:v>0.60800114838370833</c:v>
                </c:pt>
                <c:pt idx="124">
                  <c:v>0.58968917168718604</c:v>
                </c:pt>
                <c:pt idx="125">
                  <c:v>0.57172625207712824</c:v>
                </c:pt>
                <c:pt idx="126">
                  <c:v>0.5576107972849017</c:v>
                </c:pt>
                <c:pt idx="127">
                  <c:v>0.54503186625506572</c:v>
                </c:pt>
                <c:pt idx="128">
                  <c:v>0.53501127919986213</c:v>
                </c:pt>
                <c:pt idx="129">
                  <c:v>0.53087265065144451</c:v>
                </c:pt>
                <c:pt idx="130">
                  <c:v>0.52383145140207854</c:v>
                </c:pt>
                <c:pt idx="131">
                  <c:v>0.51885779533560594</c:v>
                </c:pt>
                <c:pt idx="132">
                  <c:v>0.51432214581521052</c:v>
                </c:pt>
                <c:pt idx="133">
                  <c:v>0.50248234944059622</c:v>
                </c:pt>
                <c:pt idx="134">
                  <c:v>0.49350292175031568</c:v>
                </c:pt>
                <c:pt idx="135">
                  <c:v>0.49027140021490362</c:v>
                </c:pt>
                <c:pt idx="136">
                  <c:v>0.48863108147117101</c:v>
                </c:pt>
                <c:pt idx="137">
                  <c:v>0.48365543860544102</c:v>
                </c:pt>
                <c:pt idx="138">
                  <c:v>0.48111989195869392</c:v>
                </c:pt>
                <c:pt idx="139">
                  <c:v>0.47758332555517252</c:v>
                </c:pt>
                <c:pt idx="140">
                  <c:v>0.4680751247404486</c:v>
                </c:pt>
                <c:pt idx="141">
                  <c:v>0.45811972450752447</c:v>
                </c:pt>
                <c:pt idx="142">
                  <c:v>0.44973758339323128</c:v>
                </c:pt>
                <c:pt idx="143">
                  <c:v>0.446990402695776</c:v>
                </c:pt>
                <c:pt idx="144">
                  <c:v>0.44404856531736908</c:v>
                </c:pt>
                <c:pt idx="145">
                  <c:v>0.44192099437708088</c:v>
                </c:pt>
                <c:pt idx="146">
                  <c:v>0.44095129417225187</c:v>
                </c:pt>
                <c:pt idx="147">
                  <c:v>0.44184727517666239</c:v>
                </c:pt>
                <c:pt idx="148">
                  <c:v>0.44513981340420111</c:v>
                </c:pt>
                <c:pt idx="149">
                  <c:v>0.44327653485304008</c:v>
                </c:pt>
                <c:pt idx="150">
                  <c:v>0.44264184799706191</c:v>
                </c:pt>
                <c:pt idx="151">
                  <c:v>0.445026560792811</c:v>
                </c:pt>
                <c:pt idx="152">
                  <c:v>0.46443140895786011</c:v>
                </c:pt>
                <c:pt idx="153">
                  <c:v>0.47826612892100512</c:v>
                </c:pt>
                <c:pt idx="154">
                  <c:v>0.48917083953558871</c:v>
                </c:pt>
                <c:pt idx="155">
                  <c:v>0.49199522857451949</c:v>
                </c:pt>
                <c:pt idx="156">
                  <c:v>0.50793436377008994</c:v>
                </c:pt>
                <c:pt idx="157">
                  <c:v>0.52183248782783365</c:v>
                </c:pt>
                <c:pt idx="158">
                  <c:v>0.53048732825399547</c:v>
                </c:pt>
                <c:pt idx="159">
                  <c:v>0.53600934326366623</c:v>
                </c:pt>
                <c:pt idx="160">
                  <c:v>0.54310257378167526</c:v>
                </c:pt>
                <c:pt idx="161">
                  <c:v>0.56209247493440395</c:v>
                </c:pt>
                <c:pt idx="162">
                  <c:v>0.57675790443574337</c:v>
                </c:pt>
                <c:pt idx="163">
                  <c:v>0.58946028446510379</c:v>
                </c:pt>
                <c:pt idx="164">
                  <c:v>0.60198554208178323</c:v>
                </c:pt>
                <c:pt idx="165">
                  <c:v>0.61219745758593536</c:v>
                </c:pt>
                <c:pt idx="166">
                  <c:v>0.62871413975183843</c:v>
                </c:pt>
                <c:pt idx="167">
                  <c:v>0.64082405148441368</c:v>
                </c:pt>
                <c:pt idx="168">
                  <c:v>0.64814622284537748</c:v>
                </c:pt>
                <c:pt idx="169">
                  <c:v>0.65494277228439024</c:v>
                </c:pt>
                <c:pt idx="170">
                  <c:v>0.66646765824875087</c:v>
                </c:pt>
                <c:pt idx="171">
                  <c:v>0.6684376812427818</c:v>
                </c:pt>
                <c:pt idx="172">
                  <c:v>0.66354146553294735</c:v>
                </c:pt>
                <c:pt idx="173">
                  <c:v>0.66034437954087688</c:v>
                </c:pt>
                <c:pt idx="174">
                  <c:v>0.669091095217757</c:v>
                </c:pt>
                <c:pt idx="175">
                  <c:v>0.68425326651633578</c:v>
                </c:pt>
                <c:pt idx="176">
                  <c:v>0.68145255051614706</c:v>
                </c:pt>
                <c:pt idx="177">
                  <c:v>0.68322055925536851</c:v>
                </c:pt>
                <c:pt idx="178">
                  <c:v>0.68445978639093863</c:v>
                </c:pt>
                <c:pt idx="179">
                  <c:v>0.70405417834691808</c:v>
                </c:pt>
                <c:pt idx="180">
                  <c:v>0.73498932003030459</c:v>
                </c:pt>
                <c:pt idx="181">
                  <c:v>0.74133789514541726</c:v>
                </c:pt>
                <c:pt idx="182">
                  <c:v>0.74495649835816302</c:v>
                </c:pt>
                <c:pt idx="183">
                  <c:v>0.74177961208540089</c:v>
                </c:pt>
                <c:pt idx="184">
                  <c:v>0.73687109683544616</c:v>
                </c:pt>
                <c:pt idx="185">
                  <c:v>0.73765315393401976</c:v>
                </c:pt>
                <c:pt idx="186">
                  <c:v>0.72742842967591881</c:v>
                </c:pt>
                <c:pt idx="187">
                  <c:v>0.72172644763046689</c:v>
                </c:pt>
                <c:pt idx="188">
                  <c:v>0.71705149056131223</c:v>
                </c:pt>
                <c:pt idx="189">
                  <c:v>0.71395443007250092</c:v>
                </c:pt>
                <c:pt idx="190">
                  <c:v>0.70472820393750957</c:v>
                </c:pt>
                <c:pt idx="191">
                  <c:v>0.69525049748129741</c:v>
                </c:pt>
                <c:pt idx="192">
                  <c:v>0.69164607475791351</c:v>
                </c:pt>
                <c:pt idx="193">
                  <c:v>0.6883972872065508</c:v>
                </c:pt>
                <c:pt idx="194">
                  <c:v>0.67643848530679718</c:v>
                </c:pt>
                <c:pt idx="195">
                  <c:v>0.66510131826987151</c:v>
                </c:pt>
                <c:pt idx="196">
                  <c:v>0.65543178187007278</c:v>
                </c:pt>
                <c:pt idx="197">
                  <c:v>0.64151964603592648</c:v>
                </c:pt>
                <c:pt idx="198">
                  <c:v>0.63500778019421911</c:v>
                </c:pt>
                <c:pt idx="199">
                  <c:v>0.61023933556637067</c:v>
                </c:pt>
                <c:pt idx="200">
                  <c:v>0.57637903375195287</c:v>
                </c:pt>
                <c:pt idx="201">
                  <c:v>0.55475736534797271</c:v>
                </c:pt>
                <c:pt idx="202">
                  <c:v>0.54000265701327244</c:v>
                </c:pt>
                <c:pt idx="203">
                  <c:v>0.52899003160592584</c:v>
                </c:pt>
                <c:pt idx="204">
                  <c:v>0.52457793973660716</c:v>
                </c:pt>
                <c:pt idx="205">
                  <c:v>0.51605861925741336</c:v>
                </c:pt>
                <c:pt idx="206">
                  <c:v>0.5154428675407744</c:v>
                </c:pt>
                <c:pt idx="207">
                  <c:v>0.51130067090111198</c:v>
                </c:pt>
                <c:pt idx="208">
                  <c:v>0.51867491105706287</c:v>
                </c:pt>
                <c:pt idx="209">
                  <c:v>0.52705614465326034</c:v>
                </c:pt>
                <c:pt idx="210">
                  <c:v>0.53873962807340225</c:v>
                </c:pt>
                <c:pt idx="211">
                  <c:v>0.55360964374256738</c:v>
                </c:pt>
                <c:pt idx="212">
                  <c:v>0.5503663071771292</c:v>
                </c:pt>
                <c:pt idx="213">
                  <c:v>0.55954539181128038</c:v>
                </c:pt>
                <c:pt idx="214">
                  <c:v>0.56555464995094862</c:v>
                </c:pt>
                <c:pt idx="215">
                  <c:v>0.56544724882121289</c:v>
                </c:pt>
                <c:pt idx="216">
                  <c:v>0.5657711379674123</c:v>
                </c:pt>
                <c:pt idx="217">
                  <c:v>0.56695207363381228</c:v>
                </c:pt>
                <c:pt idx="218">
                  <c:v>0.56498888921533241</c:v>
                </c:pt>
                <c:pt idx="219">
                  <c:v>0.5622812867958531</c:v>
                </c:pt>
                <c:pt idx="220">
                  <c:v>0.60071256780927984</c:v>
                </c:pt>
                <c:pt idx="221">
                  <c:v>0.62846658893092422</c:v>
                </c:pt>
                <c:pt idx="222">
                  <c:v>0.66778020549343786</c:v>
                </c:pt>
                <c:pt idx="223">
                  <c:v>0.72657689074763931</c:v>
                </c:pt>
                <c:pt idx="224">
                  <c:v>0.82210192588430386</c:v>
                </c:pt>
                <c:pt idx="225">
                  <c:v>0.90781634618550755</c:v>
                </c:pt>
                <c:pt idx="226">
                  <c:v>0.97439802551987453</c:v>
                </c:pt>
              </c:numCache>
            </c:numRef>
          </c:val>
          <c:smooth val="0"/>
          <c:extLst>
            <c:ext xmlns:c16="http://schemas.microsoft.com/office/drawing/2014/chart" uri="{C3380CC4-5D6E-409C-BE32-E72D297353CC}">
              <c16:uniqueId val="{00000002-AB51-47D8-929B-A3D8828722C2}"/>
            </c:ext>
          </c:extLst>
        </c:ser>
        <c:dLbls>
          <c:showLegendKey val="0"/>
          <c:showVal val="0"/>
          <c:showCatName val="0"/>
          <c:showSerName val="0"/>
          <c:showPercent val="0"/>
          <c:showBubbleSize val="0"/>
        </c:dLbls>
        <c:marker val="1"/>
        <c:smooth val="0"/>
        <c:axId val="1230356447"/>
        <c:axId val="1230353951"/>
      </c:lineChart>
      <c:dateAx>
        <c:axId val="1230356447"/>
        <c:scaling>
          <c:orientation val="minMax"/>
        </c:scaling>
        <c:delete val="0"/>
        <c:axPos val="b"/>
        <c:numFmt formatCode="yyyy" sourceLinked="0"/>
        <c:majorTickMark val="out"/>
        <c:minorTickMark val="none"/>
        <c:tickLblPos val="nextTo"/>
        <c:spPr>
          <a:noFill/>
          <a:ln w="19050" cap="flat" cmpd="sng" algn="ctr">
            <a:solidFill>
              <a:srgbClr val="000000">
                <a:lumMod val="100000"/>
              </a:srgbClr>
            </a:solidFill>
            <a:prstDash val="solid"/>
            <a:round/>
            <a:headEnd type="none" w="med" len="med"/>
            <a:tailEnd type="none" w="med" len="med"/>
          </a:ln>
          <a:effectLst/>
        </c:spPr>
        <c:txPr>
          <a:bodyPr rot="-60000000" spcFirstLastPara="1" vertOverflow="ellipsis" vert="horz" wrap="square" anchor="ctr" anchorCtr="1"/>
          <a:lstStyle/>
          <a:p>
            <a:pPr>
              <a:defRPr sz="1000" b="0" i="0" u="none" strike="noStrike" kern="1200" baseline="0">
                <a:solidFill>
                  <a:srgbClr val="000000"/>
                </a:solidFill>
                <a:latin typeface="BLK Fort"/>
                <a:ea typeface="BLK Fort"/>
                <a:cs typeface="BLK Fort"/>
              </a:defRPr>
            </a:pPr>
            <a:endParaRPr lang="en-US"/>
          </a:p>
        </c:txPr>
        <c:crossAx val="1230353951"/>
        <c:crosses val="autoZero"/>
        <c:auto val="1"/>
        <c:lblOffset val="100"/>
        <c:baseTimeUnit val="months"/>
        <c:majorUnit val="10"/>
        <c:majorTimeUnit val="years"/>
      </c:dateAx>
      <c:valAx>
        <c:axId val="1230353951"/>
        <c:scaling>
          <c:orientation val="minMax"/>
          <c:max val="4"/>
        </c:scaling>
        <c:delete val="0"/>
        <c:axPos val="l"/>
        <c:title>
          <c:tx>
            <c:rich>
              <a:bodyPr rot="-5400000" spcFirstLastPara="1" vertOverflow="ellipsis" vert="horz" wrap="square" anchor="ctr" anchorCtr="1"/>
              <a:lstStyle/>
              <a:p>
                <a:pPr>
                  <a:defRPr sz="1000" b="0" i="0" u="none" strike="noStrike" kern="1200" baseline="0">
                    <a:solidFill>
                      <a:srgbClr val="000000"/>
                    </a:solidFill>
                    <a:latin typeface="BLK Fort"/>
                    <a:ea typeface="BLK Fort"/>
                    <a:cs typeface="BLK Fort"/>
                  </a:defRPr>
                </a:pPr>
                <a:r>
                  <a:rPr lang="en-GB"/>
                  <a:t>Std. deviation</a:t>
                </a:r>
                <a:r>
                  <a:rPr lang="en-GB" baseline="0"/>
                  <a:t> (percentage points)</a:t>
                </a:r>
                <a:endParaRPr lang="en-GB"/>
              </a:p>
            </c:rich>
          </c:tx>
          <c:overlay val="0"/>
          <c:spPr>
            <a:noFill/>
            <a:ln>
              <a:noFill/>
            </a:ln>
            <a:effectLst/>
          </c:spPr>
          <c:txPr>
            <a:bodyPr rot="-5400000" spcFirstLastPara="1" vertOverflow="ellipsis" vert="horz" wrap="square" anchor="ctr" anchorCtr="1"/>
            <a:lstStyle/>
            <a:p>
              <a:pPr>
                <a:defRPr sz="1000" b="0" i="0" u="none" strike="noStrike" kern="1200" baseline="0">
                  <a:solidFill>
                    <a:srgbClr val="000000"/>
                  </a:solidFill>
                  <a:latin typeface="BLK Fort"/>
                  <a:ea typeface="BLK Fort"/>
                  <a:cs typeface="BLK Fort"/>
                </a:defRPr>
              </a:pPr>
              <a:endParaRPr lang="en-US"/>
            </a:p>
          </c:txPr>
        </c:title>
        <c:numFmt formatCode="General" sourceLinked="1"/>
        <c:majorTickMark val="none"/>
        <c:minorTickMark val="none"/>
        <c:tickLblPos val="nextTo"/>
        <c:spPr>
          <a:noFill/>
          <a:ln>
            <a:noFill/>
          </a:ln>
          <a:effectLst/>
          <a:extLst>
            <a:ext uri="{91240B29-F687-4F45-9708-019B960494DF}">
              <a14:hiddenLine xmlns:a14="http://schemas.microsoft.com/office/drawing/2010/main">
                <a:noFill/>
              </a14:hiddenLine>
            </a:ext>
          </a:extLst>
        </c:spPr>
        <c:txPr>
          <a:bodyPr rot="-60000000" spcFirstLastPara="1" vertOverflow="ellipsis" vert="horz" wrap="square" anchor="ctr" anchorCtr="1"/>
          <a:lstStyle/>
          <a:p>
            <a:pPr>
              <a:defRPr sz="1000" b="0" i="0" u="none" strike="noStrike" kern="1200" baseline="0">
                <a:solidFill>
                  <a:srgbClr val="000000"/>
                </a:solidFill>
                <a:latin typeface="BLK Fort"/>
                <a:ea typeface="BLK Fort"/>
                <a:cs typeface="BLK Fort"/>
              </a:defRPr>
            </a:pPr>
            <a:endParaRPr lang="en-US"/>
          </a:p>
        </c:txPr>
        <c:crossAx val="1230356447"/>
        <c:crosses val="autoZero"/>
        <c:crossBetween val="between"/>
        <c:majorUnit val="1"/>
      </c:valAx>
      <c:spPr>
        <a:solidFill>
          <a:srgbClr val="FFFFFF"/>
        </a:solid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rgbClr val="FFFFFF"/>
    </a:solidFill>
    <a:ln w="25400" cap="flat" cmpd="sng" algn="ctr">
      <a:noFill/>
      <a:round/>
    </a:ln>
    <a:effectLst/>
  </c:spPr>
  <c:txPr>
    <a:bodyPr/>
    <a:lstStyle/>
    <a:p>
      <a:pPr>
        <a:defRPr sz="1000">
          <a:solidFill>
            <a:srgbClr val="000000"/>
          </a:solidFill>
          <a:latin typeface="BLK Fort"/>
          <a:ea typeface="BLK Fort"/>
          <a:cs typeface="BLK Fort"/>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476614612027202"/>
          <c:y val="3.6708770952509837E-2"/>
          <c:w val="0.7950469889723446"/>
          <c:h val="0.75976463038707809"/>
        </c:manualLayout>
      </c:layout>
      <c:scatterChart>
        <c:scatterStyle val="smoothMarker"/>
        <c:varyColors val="0"/>
        <c:ser>
          <c:idx val="0"/>
          <c:order val="0"/>
          <c:spPr>
            <a:ln w="28575" cap="rnd">
              <a:solidFill>
                <a:schemeClr val="accent3"/>
              </a:solidFill>
              <a:round/>
            </a:ln>
            <a:effectLst/>
          </c:spPr>
          <c:marker>
            <c:symbol val="none"/>
          </c:marker>
          <c:xVal>
            <c:numRef>
              <c:f>'Trade offs'!$C$3:$C$1002</c:f>
              <c:numCache>
                <c:formatCode>General</c:formatCode>
                <c:ptCount val="1000"/>
                <c:pt idx="0">
                  <c:v>0.82125008402438682</c:v>
                </c:pt>
                <c:pt idx="1">
                  <c:v>0.90584819881455858</c:v>
                </c:pt>
                <c:pt idx="2">
                  <c:v>0.96810622692991766</c:v>
                </c:pt>
                <c:pt idx="3">
                  <c:v>1.0159073697770551</c:v>
                </c:pt>
                <c:pt idx="4">
                  <c:v>1.055439451500553</c:v>
                </c:pt>
                <c:pt idx="5">
                  <c:v>1.089518752949858</c:v>
                </c:pt>
                <c:pt idx="6">
                  <c:v>1.1196843427502969</c:v>
                </c:pt>
                <c:pt idx="7">
                  <c:v>1.1468796380339279</c:v>
                </c:pt>
                <c:pt idx="8">
                  <c:v>1.1717296958349639</c:v>
                </c:pt>
                <c:pt idx="9">
                  <c:v>1.1946725662363</c:v>
                </c:pt>
                <c:pt idx="10">
                  <c:v>1.2160285701954521</c:v>
                </c:pt>
                <c:pt idx="11">
                  <c:v>1.236039874582425</c:v>
                </c:pt>
                <c:pt idx="12">
                  <c:v>1.2548945396688911</c:v>
                </c:pt>
                <c:pt idx="13">
                  <c:v>1.2727418692093859</c:v>
                </c:pt>
                <c:pt idx="14">
                  <c:v>1.2897026111244461</c:v>
                </c:pt>
                <c:pt idx="15">
                  <c:v>1.305875967303296</c:v>
                </c:pt>
                <c:pt idx="16">
                  <c:v>1.321344549276066</c:v>
                </c:pt>
                <c:pt idx="17">
                  <c:v>1.3361779679738039</c:v>
                </c:pt>
                <c:pt idx="18">
                  <c:v>1.350435489513039</c:v>
                </c:pt>
                <c:pt idx="19">
                  <c:v>1.3641680366558131</c:v>
                </c:pt>
                <c:pt idx="20">
                  <c:v>1.3774197219810269</c:v>
                </c:pt>
                <c:pt idx="21">
                  <c:v>1.390229039519479</c:v>
                </c:pt>
                <c:pt idx="22">
                  <c:v>1.4026298030647859</c:v>
                </c:pt>
                <c:pt idx="23">
                  <c:v>1.414651893725928</c:v>
                </c:pt>
                <c:pt idx="24">
                  <c:v>1.426321861860381</c:v>
                </c:pt>
                <c:pt idx="25">
                  <c:v>1.4376634164601469</c:v>
                </c:pt>
                <c:pt idx="26">
                  <c:v>1.448697826564121</c:v>
                </c:pt>
                <c:pt idx="27">
                  <c:v>1.459444253190517</c:v>
                </c:pt>
                <c:pt idx="28">
                  <c:v>1.46992002587177</c:v>
                </c:pt>
                <c:pt idx="29">
                  <c:v>1.4801408746316129</c:v>
                </c:pt>
                <c:pt idx="30">
                  <c:v>1.490121125831527</c:v>
                </c:pt>
                <c:pt idx="31">
                  <c:v>1.499873868498965</c:v>
                </c:pt>
                <c:pt idx="32">
                  <c:v>1.509411096370352</c:v>
                </c:pt>
                <c:pt idx="33">
                  <c:v>1.518743829823471</c:v>
                </c:pt>
                <c:pt idx="34">
                  <c:v>1.527882221054363</c:v>
                </c:pt>
                <c:pt idx="35">
                  <c:v>1.53683564521417</c:v>
                </c:pt>
                <c:pt idx="36">
                  <c:v>1.5456127797179551</c:v>
                </c:pt>
                <c:pt idx="37">
                  <c:v>1.5542216735386749</c:v>
                </c:pt>
                <c:pt idx="38">
                  <c:v>1.562669807981043</c:v>
                </c:pt>
                <c:pt idx="39">
                  <c:v>1.5709641501743361</c:v>
                </c:pt>
                <c:pt idx="40">
                  <c:v>1.5791112003165191</c:v>
                </c:pt>
                <c:pt idx="41">
                  <c:v>1.587117033534063</c:v>
                </c:pt>
                <c:pt idx="42">
                  <c:v>1.5949873370845411</c:v>
                </c:pt>
                <c:pt idx="43">
                  <c:v>1.6027274435162639</c:v>
                </c:pt>
                <c:pt idx="44">
                  <c:v>1.6103423603061009</c:v>
                </c:pt>
                <c:pt idx="45">
                  <c:v>1.617836796419361</c:v>
                </c:pt>
                <c:pt idx="46">
                  <c:v>1.6252151861712361</c:v>
                </c:pt>
                <c:pt idx="47">
                  <c:v>1.632481710715443</c:v>
                </c:pt>
                <c:pt idx="48">
                  <c:v>1.639640317440457</c:v>
                </c:pt>
                <c:pt idx="49">
                  <c:v>1.646694737515527</c:v>
                </c:pt>
                <c:pt idx="50">
                  <c:v>1.6536485017963789</c:v>
                </c:pt>
                <c:pt idx="51">
                  <c:v>1.6605049552730411</c:v>
                </c:pt>
                <c:pt idx="52">
                  <c:v>1.6672672702188129</c:v>
                </c:pt>
                <c:pt idx="53">
                  <c:v>1.6739384581794119</c:v>
                </c:pt>
                <c:pt idx="54">
                  <c:v>1.680521380924118</c:v>
                </c:pt>
                <c:pt idx="55">
                  <c:v>1.6870187604659861</c:v>
                </c:pt>
                <c:pt idx="56">
                  <c:v>1.6934331882454401</c:v>
                </c:pt>
                <c:pt idx="57">
                  <c:v>1.6997671335604969</c:v>
                </c:pt>
                <c:pt idx="58">
                  <c:v>1.7060229513173371</c:v>
                </c:pt>
                <c:pt idx="59">
                  <c:v>1.7122028891665551</c:v>
                </c:pt>
                <c:pt idx="60">
                  <c:v>1.718309094083192</c:v>
                </c:pt>
                <c:pt idx="61">
                  <c:v>1.72434361844229</c:v>
                </c:pt>
                <c:pt idx="62">
                  <c:v>1.7303084256361261</c:v>
                </c:pt>
                <c:pt idx="63">
                  <c:v>1.7362053952744081</c:v>
                </c:pt>
                <c:pt idx="64">
                  <c:v>1.7420363280044171</c:v>
                </c:pt>
                <c:pt idx="65">
                  <c:v>1.7478029499842631</c:v>
                </c:pt>
                <c:pt idx="66">
                  <c:v>1.7535069170390869</c:v>
                </c:pt>
                <c:pt idx="67">
                  <c:v>1.7591498185270591</c:v>
                </c:pt>
                <c:pt idx="68">
                  <c:v>1.7647331809394029</c:v>
                </c:pt>
                <c:pt idx="69">
                  <c:v>1.7702584712563081</c:v>
                </c:pt>
                <c:pt idx="70">
                  <c:v>1.775727100078532</c:v>
                </c:pt>
                <c:pt idx="71">
                  <c:v>1.781140424552627</c:v>
                </c:pt>
                <c:pt idx="72">
                  <c:v>1.786499751106047</c:v>
                </c:pt>
                <c:pt idx="73">
                  <c:v>1.7918063380069329</c:v>
                </c:pt>
                <c:pt idx="74">
                  <c:v>1.797061397762014</c:v>
                </c:pt>
                <c:pt idx="75">
                  <c:v>1.8022660993648769</c:v>
                </c:pt>
                <c:pt idx="76">
                  <c:v>1.807421570405793</c:v>
                </c:pt>
                <c:pt idx="77">
                  <c:v>1.812528899053292</c:v>
                </c:pt>
                <c:pt idx="78">
                  <c:v>1.817589135916829</c:v>
                </c:pt>
                <c:pt idx="79">
                  <c:v>1.822603295799087</c:v>
                </c:pt>
                <c:pt idx="80">
                  <c:v>1.8275723593457449</c:v>
                </c:pt>
                <c:pt idx="81">
                  <c:v>1.8324972745998971</c:v>
                </c:pt>
                <c:pt idx="82">
                  <c:v>1.83737895846774</c:v>
                </c:pt>
                <c:pt idx="83">
                  <c:v>1.84221829810157</c:v>
                </c:pt>
                <c:pt idx="84">
                  <c:v>1.8470161522057109</c:v>
                </c:pt>
                <c:pt idx="85">
                  <c:v>1.8517733522705011</c:v>
                </c:pt>
                <c:pt idx="86">
                  <c:v>1.8564907037390901</c:v>
                </c:pt>
                <c:pt idx="87">
                  <c:v>1.8611689871114461</c:v>
                </c:pt>
                <c:pt idx="88">
                  <c:v>1.865808958989613</c:v>
                </c:pt>
                <c:pt idx="89">
                  <c:v>1.8704113530679629</c:v>
                </c:pt>
                <c:pt idx="90">
                  <c:v>1.8749768810719289</c:v>
                </c:pt>
                <c:pt idx="91">
                  <c:v>1.8795062336484241</c:v>
                </c:pt>
                <c:pt idx="92">
                  <c:v>1.884000081210929</c:v>
                </c:pt>
                <c:pt idx="93">
                  <c:v>1.888459074742022</c:v>
                </c:pt>
                <c:pt idx="94">
                  <c:v>1.8928838465559159</c:v>
                </c:pt>
                <c:pt idx="95">
                  <c:v>1.8972750110234049</c:v>
                </c:pt>
                <c:pt idx="96">
                  <c:v>1.901633165261428</c:v>
                </c:pt>
                <c:pt idx="97">
                  <c:v>1.9059588897893389</c:v>
                </c:pt>
                <c:pt idx="98">
                  <c:v>1.9102527491538031</c:v>
                </c:pt>
                <c:pt idx="99">
                  <c:v>1.9145152925241169</c:v>
                </c:pt>
                <c:pt idx="100">
                  <c:v>1.9187470542596481</c:v>
                </c:pt>
                <c:pt idx="101">
                  <c:v>1.922948554450943</c:v>
                </c:pt>
                <c:pt idx="102">
                  <c:v>1.9271202994359851</c:v>
                </c:pt>
                <c:pt idx="103">
                  <c:v>1.931262782292962</c:v>
                </c:pt>
                <c:pt idx="104">
                  <c:v>1.9353764833108389</c:v>
                </c:pt>
                <c:pt idx="105">
                  <c:v>1.9394618704389199</c:v>
                </c:pt>
                <c:pt idx="106">
                  <c:v>1.9435193997165521</c:v>
                </c:pt>
                <c:pt idx="107">
                  <c:v>1.947549515683987</c:v>
                </c:pt>
                <c:pt idx="108">
                  <c:v>1.951552651775438</c:v>
                </c:pt>
                <c:pt idx="109">
                  <c:v>1.9555292306952179</c:v>
                </c:pt>
                <c:pt idx="110">
                  <c:v>1.959479664777863</c:v>
                </c:pt>
                <c:pt idx="111">
                  <c:v>1.9634043563330419</c:v>
                </c:pt>
                <c:pt idx="112">
                  <c:v>1.967303697976039</c:v>
                </c:pt>
                <c:pt idx="113">
                  <c:v>1.971178072944523</c:v>
                </c:pt>
                <c:pt idx="114">
                  <c:v>1.9750278554022911</c:v>
                </c:pt>
                <c:pt idx="115">
                  <c:v>1.9788534107306359</c:v>
                </c:pt>
                <c:pt idx="116">
                  <c:v>1.982655095807935</c:v>
                </c:pt>
                <c:pt idx="117">
                  <c:v>1.986433259278034</c:v>
                </c:pt>
                <c:pt idx="118">
                  <c:v>1.990188241807977</c:v>
                </c:pt>
                <c:pt idx="119">
                  <c:v>1.9939203763355731</c:v>
                </c:pt>
                <c:pt idx="120">
                  <c:v>1.997629988307295</c:v>
                </c:pt>
                <c:pt idx="121">
                  <c:v>2.001317395906959</c:v>
                </c:pt>
                <c:pt idx="122">
                  <c:v>2.004982910275618</c:v>
                </c:pt>
                <c:pt idx="123">
                  <c:v>2.0086268357230681</c:v>
                </c:pt>
                <c:pt idx="124">
                  <c:v>2.0122494699313589</c:v>
                </c:pt>
                <c:pt idx="125">
                  <c:v>2.0158511041506708</c:v>
                </c:pt>
                <c:pt idx="126">
                  <c:v>2.019432023387902</c:v>
                </c:pt>
                <c:pt idx="127">
                  <c:v>2.0229925065882859</c:v>
                </c:pt>
                <c:pt idx="128">
                  <c:v>2.0265328268103699</c:v>
                </c:pt>
                <c:pt idx="129">
                  <c:v>2.0300532513946119</c:v>
                </c:pt>
                <c:pt idx="130">
                  <c:v>2.03355404212591</c:v>
                </c:pt>
                <c:pt idx="131">
                  <c:v>2.0370354553903072</c:v>
                </c:pt>
                <c:pt idx="132">
                  <c:v>2.0404977423261328</c:v>
                </c:pt>
                <c:pt idx="133">
                  <c:v>2.0439411489698061</c:v>
                </c:pt>
                <c:pt idx="134">
                  <c:v>2.0473659163965392</c:v>
                </c:pt>
                <c:pt idx="135">
                  <c:v>2.0507722808561581</c:v>
                </c:pt>
                <c:pt idx="136">
                  <c:v>2.0541604739042278</c:v>
                </c:pt>
                <c:pt idx="137">
                  <c:v>2.0575307225286981</c:v>
                </c:pt>
                <c:pt idx="138">
                  <c:v>2.0608832492722331</c:v>
                </c:pt>
                <c:pt idx="139">
                  <c:v>2.064218272350423</c:v>
                </c:pt>
                <c:pt idx="140">
                  <c:v>2.0675360057660299</c:v>
                </c:pt>
                <c:pt idx="141">
                  <c:v>2.070836659419431</c:v>
                </c:pt>
                <c:pt idx="142">
                  <c:v>2.074120439215414</c:v>
                </c:pt>
                <c:pt idx="143">
                  <c:v>2.0773875471664711</c:v>
                </c:pt>
                <c:pt idx="144">
                  <c:v>2.08063818149272</c:v>
                </c:pt>
                <c:pt idx="145">
                  <c:v>2.083872536718606</c:v>
                </c:pt>
                <c:pt idx="146">
                  <c:v>2.0870908037664782</c:v>
                </c:pt>
                <c:pt idx="147">
                  <c:v>2.0902931700471892</c:v>
                </c:pt>
                <c:pt idx="148">
                  <c:v>2.093479819547825</c:v>
                </c:pt>
                <c:pt idx="149">
                  <c:v>2.096650932916666</c:v>
                </c:pt>
                <c:pt idx="150">
                  <c:v>2.0998066875454868</c:v>
                </c:pt>
                <c:pt idx="151">
                  <c:v>2.102947257649312</c:v>
                </c:pt>
                <c:pt idx="152">
                  <c:v>2.1060728143436931</c:v>
                </c:pt>
                <c:pt idx="153">
                  <c:v>2.109183525719625</c:v>
                </c:pt>
                <c:pt idx="154">
                  <c:v>2.112279556916179</c:v>
                </c:pt>
                <c:pt idx="155">
                  <c:v>2.115361070190934</c:v>
                </c:pt>
                <c:pt idx="156">
                  <c:v>2.1184282249882869</c:v>
                </c:pt>
                <c:pt idx="157">
                  <c:v>2.121481178005729</c:v>
                </c:pt>
                <c:pt idx="158">
                  <c:v>2.1245200832581381</c:v>
                </c:pt>
                <c:pt idx="159">
                  <c:v>2.127545092140195</c:v>
                </c:pt>
                <c:pt idx="160">
                  <c:v>2.1305563534869472</c:v>
                </c:pt>
                <c:pt idx="161">
                  <c:v>2.133554013632617</c:v>
                </c:pt>
                <c:pt idx="162">
                  <c:v>2.1365382164677089</c:v>
                </c:pt>
                <c:pt idx="163">
                  <c:v>2.1395091034944662</c:v>
                </c:pt>
                <c:pt idx="164">
                  <c:v>2.1424668138807381</c:v>
                </c:pt>
                <c:pt idx="165">
                  <c:v>2.1454114845123242</c:v>
                </c:pt>
                <c:pt idx="166">
                  <c:v>2.1483432500438289</c:v>
                </c:pt>
                <c:pt idx="167">
                  <c:v>2.1512622429480932</c:v>
                </c:pt>
                <c:pt idx="168">
                  <c:v>2.1541685935642341</c:v>
                </c:pt>
                <c:pt idx="169">
                  <c:v>2.157062430144367</c:v>
                </c:pt>
                <c:pt idx="170">
                  <c:v>2.1599438788990248</c:v>
                </c:pt>
                <c:pt idx="171">
                  <c:v>2.1628130640413281</c:v>
                </c:pt>
                <c:pt idx="172">
                  <c:v>2.1656701078299601</c:v>
                </c:pt>
                <c:pt idx="173">
                  <c:v>2.1685151306109658</c:v>
                </c:pt>
                <c:pt idx="174">
                  <c:v>2.1713482508584332</c:v>
                </c:pt>
                <c:pt idx="175">
                  <c:v>2.1741695852140688</c:v>
                </c:pt>
                <c:pt idx="176">
                  <c:v>2.1769792485257291</c:v>
                </c:pt>
                <c:pt idx="177">
                  <c:v>2.179777353884929</c:v>
                </c:pt>
                <c:pt idx="178">
                  <c:v>2.1825640126633501</c:v>
                </c:pt>
                <c:pt idx="179">
                  <c:v>2.1853393345484058</c:v>
                </c:pt>
                <c:pt idx="180">
                  <c:v>2.1881034275778699</c:v>
                </c:pt>
                <c:pt idx="181">
                  <c:v>2.1908563981736031</c:v>
                </c:pt>
                <c:pt idx="182">
                  <c:v>2.1935983511744221</c:v>
                </c:pt>
                <c:pt idx="183">
                  <c:v>2.1963293898681129</c:v>
                </c:pt>
                <c:pt idx="184">
                  <c:v>2.199049616022632</c:v>
                </c:pt>
                <c:pt idx="185">
                  <c:v>2.201759129916514</c:v>
                </c:pt>
                <c:pt idx="186">
                  <c:v>2.2044580303685199</c:v>
                </c:pt>
                <c:pt idx="187">
                  <c:v>2.2071464147665201</c:v>
                </c:pt>
                <c:pt idx="188">
                  <c:v>2.20982437909568</c:v>
                </c:pt>
                <c:pt idx="189">
                  <c:v>2.2124920179659311</c:v>
                </c:pt>
                <c:pt idx="190">
                  <c:v>2.2151494246387622</c:v>
                </c:pt>
                <c:pt idx="191">
                  <c:v>2.217796691053362</c:v>
                </c:pt>
                <c:pt idx="192">
                  <c:v>2.2204339078521071</c:v>
                </c:pt>
                <c:pt idx="193">
                  <c:v>2.2230611644054492</c:v>
                </c:pt>
                <c:pt idx="194">
                  <c:v>2.2256785488361772</c:v>
                </c:pt>
                <c:pt idx="195">
                  <c:v>2.2282861480431149</c:v>
                </c:pt>
                <c:pt idx="196">
                  <c:v>2.2308840477242371</c:v>
                </c:pt>
                <c:pt idx="197">
                  <c:v>2.23347233239924</c:v>
                </c:pt>
                <c:pt idx="198">
                  <c:v>2.2360510854315798</c:v>
                </c:pt>
                <c:pt idx="199">
                  <c:v>2.2386203890499821</c:v>
                </c:pt>
                <c:pt idx="200">
                  <c:v>2.241180324369449</c:v>
                </c:pt>
                <c:pt idx="201">
                  <c:v>2.2437309714117819</c:v>
                </c:pt>
                <c:pt idx="202">
                  <c:v>2.2462724091256221</c:v>
                </c:pt>
                <c:pt idx="203">
                  <c:v>2.24880471540602</c:v>
                </c:pt>
                <c:pt idx="204">
                  <c:v>2.2513279671135722</c:v>
                </c:pt>
                <c:pt idx="205">
                  <c:v>2.2538422400930962</c:v>
                </c:pt>
                <c:pt idx="206">
                  <c:v>2.2563476091919008</c:v>
                </c:pt>
                <c:pt idx="207">
                  <c:v>2.2588441482776318</c:v>
                </c:pt>
                <c:pt idx="208">
                  <c:v>2.26133193025571</c:v>
                </c:pt>
                <c:pt idx="209">
                  <c:v>2.263811027086386</c:v>
                </c:pt>
                <c:pt idx="210">
                  <c:v>2.2662815098014142</c:v>
                </c:pt>
                <c:pt idx="211">
                  <c:v>2.2687434485203402</c:v>
                </c:pt>
                <c:pt idx="212">
                  <c:v>2.2711969124664511</c:v>
                </c:pt>
                <c:pt idx="213">
                  <c:v>2.2736419699823518</c:v>
                </c:pt>
                <c:pt idx="214">
                  <c:v>2.2760786885452111</c:v>
                </c:pt>
                <c:pt idx="215">
                  <c:v>2.2785071347816719</c:v>
                </c:pt>
                <c:pt idx="216">
                  <c:v>2.2809273744824412</c:v>
                </c:pt>
                <c:pt idx="217">
                  <c:v>2.2833394726165501</c:v>
                </c:pt>
                <c:pt idx="218">
                  <c:v>2.2857434933453238</c:v>
                </c:pt>
                <c:pt idx="219">
                  <c:v>2.288139500036046</c:v>
                </c:pt>
                <c:pt idx="220">
                  <c:v>2.2905275552753208</c:v>
                </c:pt>
                <c:pt idx="221">
                  <c:v>2.2929077208821691</c:v>
                </c:pt>
                <c:pt idx="222">
                  <c:v>2.295280057920829</c:v>
                </c:pt>
                <c:pt idx="223">
                  <c:v>2.2976446267133022</c:v>
                </c:pt>
                <c:pt idx="224">
                  <c:v>2.3000014868516239</c:v>
                </c:pt>
                <c:pt idx="225">
                  <c:v>2.3023506972098922</c:v>
                </c:pt>
                <c:pt idx="226">
                  <c:v>2.3046923159560251</c:v>
                </c:pt>
                <c:pt idx="227">
                  <c:v>2.3070264005632972</c:v>
                </c:pt>
                <c:pt idx="228">
                  <c:v>2.3093530078216231</c:v>
                </c:pt>
                <c:pt idx="229">
                  <c:v>2.311672193848616</c:v>
                </c:pt>
                <c:pt idx="230">
                  <c:v>2.3139840141004169</c:v>
                </c:pt>
                <c:pt idx="231">
                  <c:v>2.3162885233823061</c:v>
                </c:pt>
                <c:pt idx="232">
                  <c:v>2.3185857758590989</c:v>
                </c:pt>
                <c:pt idx="233">
                  <c:v>2.3208758250653312</c:v>
                </c:pt>
                <c:pt idx="234">
                  <c:v>2.3231587239152369</c:v>
                </c:pt>
                <c:pt idx="235">
                  <c:v>2.325434524712537</c:v>
                </c:pt>
                <c:pt idx="236">
                  <c:v>2.3277032791600192</c:v>
                </c:pt>
                <c:pt idx="237">
                  <c:v>2.3299650383689361</c:v>
                </c:pt>
                <c:pt idx="238">
                  <c:v>2.3322198528682181</c:v>
                </c:pt>
                <c:pt idx="239">
                  <c:v>2.334467772613499</c:v>
                </c:pt>
                <c:pt idx="240">
                  <c:v>2.336708846995974</c:v>
                </c:pt>
                <c:pt idx="241">
                  <c:v>2.3389431248510761</c:v>
                </c:pt>
                <c:pt idx="242">
                  <c:v>2.3411706544669859</c:v>
                </c:pt>
                <c:pt idx="243">
                  <c:v>2.343391483592983</c:v>
                </c:pt>
                <c:pt idx="244">
                  <c:v>2.345605659447628</c:v>
                </c:pt>
                <c:pt idx="245">
                  <c:v>2.347813228726793</c:v>
                </c:pt>
                <c:pt idx="246">
                  <c:v>2.3500142376115352</c:v>
                </c:pt>
                <c:pt idx="247">
                  <c:v>2.3522087317758258</c:v>
                </c:pt>
                <c:pt idx="248">
                  <c:v>2.3543967563941259</c:v>
                </c:pt>
                <c:pt idx="249">
                  <c:v>2.3565783561488201</c:v>
                </c:pt>
                <c:pt idx="250">
                  <c:v>2.3587535752375208</c:v>
                </c:pt>
                <c:pt idx="251">
                  <c:v>2.3609224573802159</c:v>
                </c:pt>
                <c:pt idx="252">
                  <c:v>2.3630850458263062</c:v>
                </c:pt>
                <c:pt idx="253">
                  <c:v>2.3652413833614889</c:v>
                </c:pt>
                <c:pt idx="254">
                  <c:v>2.367391512314537</c:v>
                </c:pt>
                <c:pt idx="255">
                  <c:v>2.3695354745639312</c:v>
                </c:pt>
                <c:pt idx="256">
                  <c:v>2.3716733115443871</c:v>
                </c:pt>
                <c:pt idx="257">
                  <c:v>2.3738050642532529</c:v>
                </c:pt>
                <c:pt idx="258">
                  <c:v>2.375930773256798</c:v>
                </c:pt>
                <c:pt idx="259">
                  <c:v>2.378050478696379</c:v>
                </c:pt>
                <c:pt idx="260">
                  <c:v>2.380164220294501</c:v>
                </c:pt>
                <c:pt idx="261">
                  <c:v>2.3822720373607691</c:v>
                </c:pt>
                <c:pt idx="262">
                  <c:v>2.3843739687977239</c:v>
                </c:pt>
                <c:pt idx="263">
                  <c:v>2.3864700531065921</c:v>
                </c:pt>
                <c:pt idx="264">
                  <c:v>2.3885603283929089</c:v>
                </c:pt>
                <c:pt idx="265">
                  <c:v>2.390644832372065</c:v>
                </c:pt>
                <c:pt idx="266">
                  <c:v>2.3927236023747409</c:v>
                </c:pt>
                <c:pt idx="267">
                  <c:v>2.3947966753522461</c:v>
                </c:pt>
                <c:pt idx="268">
                  <c:v>2.396864087881776</c:v>
                </c:pt>
                <c:pt idx="269">
                  <c:v>2.3989258761715591</c:v>
                </c:pt>
                <c:pt idx="270">
                  <c:v>2.4009820760659299</c:v>
                </c:pt>
                <c:pt idx="271">
                  <c:v>2.403032723050309</c:v>
                </c:pt>
                <c:pt idx="272">
                  <c:v>2.4050778522560932</c:v>
                </c:pt>
                <c:pt idx="273">
                  <c:v>2.4071174984654631</c:v>
                </c:pt>
                <c:pt idx="274">
                  <c:v>2.4091516961161141</c:v>
                </c:pt>
                <c:pt idx="275">
                  <c:v>2.411180479305898</c:v>
                </c:pt>
                <c:pt idx="276">
                  <c:v>2.41320388179739</c:v>
                </c:pt>
                <c:pt idx="277">
                  <c:v>2.415221937022376</c:v>
                </c:pt>
                <c:pt idx="278">
                  <c:v>2.4172346780862708</c:v>
                </c:pt>
                <c:pt idx="279">
                  <c:v>2.4192421377724478</c:v>
                </c:pt>
                <c:pt idx="280">
                  <c:v>2.4212443485465118</c:v>
                </c:pt>
                <c:pt idx="281">
                  <c:v>2.4232413425604888</c:v>
                </c:pt>
                <c:pt idx="282">
                  <c:v>2.4252331516569519</c:v>
                </c:pt>
                <c:pt idx="283">
                  <c:v>2.4272198073730769</c:v>
                </c:pt>
                <c:pt idx="284">
                  <c:v>2.429201340944628</c:v>
                </c:pt>
                <c:pt idx="285">
                  <c:v>2.4311777833098831</c:v>
                </c:pt>
                <c:pt idx="286">
                  <c:v>2.433149165113492</c:v>
                </c:pt>
                <c:pt idx="287">
                  <c:v>2.4351155167102672</c:v>
                </c:pt>
                <c:pt idx="288">
                  <c:v>2.437076868168921</c:v>
                </c:pt>
                <c:pt idx="289">
                  <c:v>2.4390332492757372</c:v>
                </c:pt>
                <c:pt idx="290">
                  <c:v>2.4409846895381779</c:v>
                </c:pt>
                <c:pt idx="291">
                  <c:v>2.4429312181884462</c:v>
                </c:pt>
                <c:pt idx="292">
                  <c:v>2.4448728641869741</c:v>
                </c:pt>
                <c:pt idx="293">
                  <c:v>2.4468096562258692</c:v>
                </c:pt>
                <c:pt idx="294">
                  <c:v>2.4487416227322991</c:v>
                </c:pt>
                <c:pt idx="295">
                  <c:v>2.4506687918718191</c:v>
                </c:pt>
                <c:pt idx="296">
                  <c:v>2.4525911915516549</c:v>
                </c:pt>
                <c:pt idx="297">
                  <c:v>2.45450884942393</c:v>
                </c:pt>
                <c:pt idx="298">
                  <c:v>2.456421792888837</c:v>
                </c:pt>
                <c:pt idx="299">
                  <c:v>2.4583300490977642</c:v>
                </c:pt>
                <c:pt idx="300">
                  <c:v>2.460233644956376</c:v>
                </c:pt>
                <c:pt idx="301">
                  <c:v>2.4621326071276379</c:v>
                </c:pt>
                <c:pt idx="302">
                  <c:v>2.464026962034799</c:v>
                </c:pt>
                <c:pt idx="303">
                  <c:v>2.465916735864329</c:v>
                </c:pt>
                <c:pt idx="304">
                  <c:v>2.467801954568801</c:v>
                </c:pt>
                <c:pt idx="305">
                  <c:v>2.4696826438697448</c:v>
                </c:pt>
                <c:pt idx="306">
                  <c:v>2.4715588292604451</c:v>
                </c:pt>
                <c:pt idx="307">
                  <c:v>2.4734305360086979</c:v>
                </c:pt>
                <c:pt idx="308">
                  <c:v>2.47529778915953</c:v>
                </c:pt>
                <c:pt idx="309">
                  <c:v>2.4771606135378699</c:v>
                </c:pt>
                <c:pt idx="310">
                  <c:v>2.4790190337511868</c:v>
                </c:pt>
                <c:pt idx="311">
                  <c:v>2.4808730741920799</c:v>
                </c:pt>
                <c:pt idx="312">
                  <c:v>2.4827227590408389</c:v>
                </c:pt>
                <c:pt idx="313">
                  <c:v>2.4845681122679562</c:v>
                </c:pt>
                <c:pt idx="314">
                  <c:v>2.4864091576366079</c:v>
                </c:pt>
                <c:pt idx="315">
                  <c:v>2.4882459187050969</c:v>
                </c:pt>
                <c:pt idx="316">
                  <c:v>2.490078418829258</c:v>
                </c:pt>
                <c:pt idx="317">
                  <c:v>2.4919066811648269</c:v>
                </c:pt>
                <c:pt idx="318">
                  <c:v>2.493730728669775</c:v>
                </c:pt>
                <c:pt idx="319">
                  <c:v>2.4955505841066108</c:v>
                </c:pt>
                <c:pt idx="320">
                  <c:v>2.4973662700446471</c:v>
                </c:pt>
                <c:pt idx="321">
                  <c:v>2.4991778088622341</c:v>
                </c:pt>
                <c:pt idx="322">
                  <c:v>2.5009852227489571</c:v>
                </c:pt>
                <c:pt idx="323">
                  <c:v>2.5027885337078088</c:v>
                </c:pt>
                <c:pt idx="324">
                  <c:v>2.5045877635573279</c:v>
                </c:pt>
                <c:pt idx="325">
                  <c:v>2.5063829339336992</c:v>
                </c:pt>
                <c:pt idx="326">
                  <c:v>2.5081740662928338</c:v>
                </c:pt>
                <c:pt idx="327">
                  <c:v>2.5099611819124168</c:v>
                </c:pt>
                <c:pt idx="328">
                  <c:v>2.5117443018939172</c:v>
                </c:pt>
                <c:pt idx="329">
                  <c:v>2.5135234471645829</c:v>
                </c:pt>
                <c:pt idx="330">
                  <c:v>2.5152986384793952</c:v>
                </c:pt>
                <c:pt idx="331">
                  <c:v>2.5170698964230018</c:v>
                </c:pt>
                <c:pt idx="332">
                  <c:v>2.518837241411624</c:v>
                </c:pt>
                <c:pt idx="333">
                  <c:v>2.5206006936949268</c:v>
                </c:pt>
                <c:pt idx="334">
                  <c:v>2.5223602733578758</c:v>
                </c:pt>
                <c:pt idx="335">
                  <c:v>2.52411600032256</c:v>
                </c:pt>
                <c:pt idx="336">
                  <c:v>2.525867894349993</c:v>
                </c:pt>
                <c:pt idx="337">
                  <c:v>2.5276159750418792</c:v>
                </c:pt>
                <c:pt idx="338">
                  <c:v>2.5293602618423749</c:v>
                </c:pt>
                <c:pt idx="339">
                  <c:v>2.531100774039805</c:v>
                </c:pt>
                <c:pt idx="340">
                  <c:v>2.532837530768365</c:v>
                </c:pt>
                <c:pt idx="341">
                  <c:v>2.534570551009804</c:v>
                </c:pt>
                <c:pt idx="342">
                  <c:v>2.536299853595072</c:v>
                </c:pt>
                <c:pt idx="343">
                  <c:v>2.5380254572059551</c:v>
                </c:pt>
                <c:pt idx="344">
                  <c:v>2.539747380376689</c:v>
                </c:pt>
                <c:pt idx="345">
                  <c:v>2.5414656414955381</c:v>
                </c:pt>
                <c:pt idx="346">
                  <c:v>2.5431802588063701</c:v>
                </c:pt>
                <c:pt idx="347">
                  <c:v>2.5448912504101942</c:v>
                </c:pt>
                <c:pt idx="348">
                  <c:v>2.5465986342666889</c:v>
                </c:pt>
                <c:pt idx="349">
                  <c:v>2.548302428195703</c:v>
                </c:pt>
                <c:pt idx="350">
                  <c:v>2.550002649878738</c:v>
                </c:pt>
                <c:pt idx="351">
                  <c:v>2.551699316860419</c:v>
                </c:pt>
                <c:pt idx="352">
                  <c:v>2.5533924465499229</c:v>
                </c:pt>
                <c:pt idx="353">
                  <c:v>2.5550820562224201</c:v>
                </c:pt>
                <c:pt idx="354">
                  <c:v>2.5567681630204668</c:v>
                </c:pt>
                <c:pt idx="355">
                  <c:v>2.558450783955398</c:v>
                </c:pt>
                <c:pt idx="356">
                  <c:v>2.5601299359086962</c:v>
                </c:pt>
                <c:pt idx="357">
                  <c:v>2.5618056356333381</c:v>
                </c:pt>
                <c:pt idx="358">
                  <c:v>2.5634778997551289</c:v>
                </c:pt>
                <c:pt idx="359">
                  <c:v>2.5651467447740188</c:v>
                </c:pt>
                <c:pt idx="360">
                  <c:v>2.5668121870654019</c:v>
                </c:pt>
                <c:pt idx="361">
                  <c:v>2.5684742428813911</c:v>
                </c:pt>
                <c:pt idx="362">
                  <c:v>2.57013292835209</c:v>
                </c:pt>
                <c:pt idx="363">
                  <c:v>2.571788259486834</c:v>
                </c:pt>
                <c:pt idx="364">
                  <c:v>2.57344025217543</c:v>
                </c:pt>
                <c:pt idx="365">
                  <c:v>2.575088922189364</c:v>
                </c:pt>
                <c:pt idx="366">
                  <c:v>2.5767342851830062</c:v>
                </c:pt>
                <c:pt idx="367">
                  <c:v>2.578376356694795</c:v>
                </c:pt>
                <c:pt idx="368">
                  <c:v>2.5800151521484072</c:v>
                </c:pt>
                <c:pt idx="369">
                  <c:v>2.5816506868539109</c:v>
                </c:pt>
                <c:pt idx="370">
                  <c:v>2.5832829760089071</c:v>
                </c:pt>
                <c:pt idx="371">
                  <c:v>2.5849120346996548</c:v>
                </c:pt>
                <c:pt idx="372">
                  <c:v>2.5865378779021828</c:v>
                </c:pt>
                <c:pt idx="373">
                  <c:v>2.5881605204833882</c:v>
                </c:pt>
                <c:pt idx="374">
                  <c:v>2.5897799772021148</c:v>
                </c:pt>
                <c:pt idx="375">
                  <c:v>2.5913962627102292</c:v>
                </c:pt>
                <c:pt idx="376">
                  <c:v>2.5930093915536752</c:v>
                </c:pt>
                <c:pt idx="377">
                  <c:v>2.594619378173515</c:v>
                </c:pt>
                <c:pt idx="378">
                  <c:v>2.5962262369069609</c:v>
                </c:pt>
                <c:pt idx="379">
                  <c:v>2.5978299819883959</c:v>
                </c:pt>
                <c:pt idx="380">
                  <c:v>2.5994306275503729</c:v>
                </c:pt>
                <c:pt idx="381">
                  <c:v>2.6010281876246109</c:v>
                </c:pt>
                <c:pt idx="382">
                  <c:v>2.602622676142976</c:v>
                </c:pt>
                <c:pt idx="383">
                  <c:v>2.6042141069384441</c:v>
                </c:pt>
                <c:pt idx="384">
                  <c:v>2.6058024937460642</c:v>
                </c:pt>
                <c:pt idx="385">
                  <c:v>2.607387850203899</c:v>
                </c:pt>
                <c:pt idx="386">
                  <c:v>2.608970189853959</c:v>
                </c:pt>
                <c:pt idx="387">
                  <c:v>2.610549526143124</c:v>
                </c:pt>
                <c:pt idx="388">
                  <c:v>2.612125872424055</c:v>
                </c:pt>
                <c:pt idx="389">
                  <c:v>2.613699241956088</c:v>
                </c:pt>
                <c:pt idx="390">
                  <c:v>2.6152696479061328</c:v>
                </c:pt>
                <c:pt idx="391">
                  <c:v>2.6168371033495421</c:v>
                </c:pt>
                <c:pt idx="392">
                  <c:v>2.6184016212709831</c:v>
                </c:pt>
                <c:pt idx="393">
                  <c:v>2.619963214565292</c:v>
                </c:pt>
                <c:pt idx="394">
                  <c:v>2.621521896038324</c:v>
                </c:pt>
                <c:pt idx="395">
                  <c:v>2.6230776784077872</c:v>
                </c:pt>
                <c:pt idx="396">
                  <c:v>2.6246305743040699</c:v>
                </c:pt>
                <c:pt idx="397">
                  <c:v>2.6261805962710598</c:v>
                </c:pt>
                <c:pt idx="398">
                  <c:v>2.6277277567669479</c:v>
                </c:pt>
                <c:pt idx="399">
                  <c:v>2.6292720681650281</c:v>
                </c:pt>
                <c:pt idx="400">
                  <c:v>2.630813542754483</c:v>
                </c:pt>
                <c:pt idx="401">
                  <c:v>2.6323521927411702</c:v>
                </c:pt>
                <c:pt idx="402">
                  <c:v>2.6338880302483818</c:v>
                </c:pt>
                <c:pt idx="403">
                  <c:v>2.6354210673176119</c:v>
                </c:pt>
                <c:pt idx="404">
                  <c:v>2.6369513159093101</c:v>
                </c:pt>
                <c:pt idx="405">
                  <c:v>2.6384787879036189</c:v>
                </c:pt>
                <c:pt idx="406">
                  <c:v>2.6400034951011122</c:v>
                </c:pt>
                <c:pt idx="407">
                  <c:v>2.6415254492235221</c:v>
                </c:pt>
                <c:pt idx="408">
                  <c:v>2.643044661914455</c:v>
                </c:pt>
                <c:pt idx="409">
                  <c:v>2.644561144740099</c:v>
                </c:pt>
                <c:pt idx="410">
                  <c:v>2.6460749091899332</c:v>
                </c:pt>
                <c:pt idx="411">
                  <c:v>2.64758596667741</c:v>
                </c:pt>
                <c:pt idx="412">
                  <c:v>2.6490943285406501</c:v>
                </c:pt>
                <c:pt idx="413">
                  <c:v>2.6506000060431139</c:v>
                </c:pt>
                <c:pt idx="414">
                  <c:v>2.652103010374276</c:v>
                </c:pt>
                <c:pt idx="415">
                  <c:v>2.6536033526502809</c:v>
                </c:pt>
                <c:pt idx="416">
                  <c:v>2.655101043914609</c:v>
                </c:pt>
                <c:pt idx="417">
                  <c:v>2.6565960951387102</c:v>
                </c:pt>
                <c:pt idx="418">
                  <c:v>2.6580885172226529</c:v>
                </c:pt>
                <c:pt idx="419">
                  <c:v>2.6595783209957582</c:v>
                </c:pt>
                <c:pt idx="420">
                  <c:v>2.6610655172172168</c:v>
                </c:pt>
                <c:pt idx="421">
                  <c:v>2.662550116576718</c:v>
                </c:pt>
                <c:pt idx="422">
                  <c:v>2.664032129695054</c:v>
                </c:pt>
                <c:pt idx="423">
                  <c:v>2.665511567124728</c:v>
                </c:pt>
                <c:pt idx="424">
                  <c:v>2.666988439350555</c:v>
                </c:pt>
                <c:pt idx="425">
                  <c:v>2.6684627567902468</c:v>
                </c:pt>
                <c:pt idx="426">
                  <c:v>2.669934529795007</c:v>
                </c:pt>
                <c:pt idx="427">
                  <c:v>2.6714037686500971</c:v>
                </c:pt>
                <c:pt idx="428">
                  <c:v>2.6728704835754189</c:v>
                </c:pt>
                <c:pt idx="429">
                  <c:v>2.6743346847260812</c:v>
                </c:pt>
                <c:pt idx="430">
                  <c:v>2.6757963821929489</c:v>
                </c:pt>
                <c:pt idx="431">
                  <c:v>2.6772555860032088</c:v>
                </c:pt>
                <c:pt idx="432">
                  <c:v>2.6787123061209099</c:v>
                </c:pt>
                <c:pt idx="433">
                  <c:v>2.6801665524475071</c:v>
                </c:pt>
                <c:pt idx="434">
                  <c:v>2.681618334822399</c:v>
                </c:pt>
                <c:pt idx="435">
                  <c:v>2.6830676630234551</c:v>
                </c:pt>
                <c:pt idx="436">
                  <c:v>2.6845145467675411</c:v>
                </c:pt>
                <c:pt idx="437">
                  <c:v>2.6859589957110388</c:v>
                </c:pt>
                <c:pt idx="438">
                  <c:v>2.6874010194503581</c:v>
                </c:pt>
                <c:pt idx="439">
                  <c:v>2.6888406275224441</c:v>
                </c:pt>
                <c:pt idx="440">
                  <c:v>2.69027782940528</c:v>
                </c:pt>
                <c:pt idx="441">
                  <c:v>2.6917126345183831</c:v>
                </c:pt>
                <c:pt idx="442">
                  <c:v>2.693145052223298</c:v>
                </c:pt>
                <c:pt idx="443">
                  <c:v>2.6945750918240798</c:v>
                </c:pt>
                <c:pt idx="444">
                  <c:v>2.6960027625677809</c:v>
                </c:pt>
                <c:pt idx="445">
                  <c:v>2.6974280736449199</c:v>
                </c:pt>
                <c:pt idx="446">
                  <c:v>2.698851034189957</c:v>
                </c:pt>
                <c:pt idx="447">
                  <c:v>2.7002716532817592</c:v>
                </c:pt>
                <c:pt idx="448">
                  <c:v>2.7016899399440599</c:v>
                </c:pt>
                <c:pt idx="449">
                  <c:v>2.703105903145917</c:v>
                </c:pt>
                <c:pt idx="450">
                  <c:v>2.704519551802167</c:v>
                </c:pt>
                <c:pt idx="451">
                  <c:v>2.7059308947738629</c:v>
                </c:pt>
                <c:pt idx="452">
                  <c:v>2.7073399408687249</c:v>
                </c:pt>
                <c:pt idx="453">
                  <c:v>2.7087466988415758</c:v>
                </c:pt>
                <c:pt idx="454">
                  <c:v>2.7101511773947728</c:v>
                </c:pt>
                <c:pt idx="455">
                  <c:v>2.711553385178636</c:v>
                </c:pt>
                <c:pt idx="456">
                  <c:v>2.712953330791871</c:v>
                </c:pt>
                <c:pt idx="457">
                  <c:v>2.7143510227819938</c:v>
                </c:pt>
                <c:pt idx="458">
                  <c:v>2.7157464696457421</c:v>
                </c:pt>
                <c:pt idx="459">
                  <c:v>2.7171396798294851</c:v>
                </c:pt>
                <c:pt idx="460">
                  <c:v>2.7185306617296341</c:v>
                </c:pt>
                <c:pt idx="461">
                  <c:v>2.719919423693042</c:v>
                </c:pt>
                <c:pt idx="462">
                  <c:v>2.7213059740174059</c:v>
                </c:pt>
                <c:pt idx="463">
                  <c:v>2.7226903209516582</c:v>
                </c:pt>
                <c:pt idx="464">
                  <c:v>2.7240724726963581</c:v>
                </c:pt>
                <c:pt idx="465">
                  <c:v>2.7254524374040781</c:v>
                </c:pt>
                <c:pt idx="466">
                  <c:v>2.7268302231797872</c:v>
                </c:pt>
                <c:pt idx="467">
                  <c:v>2.7282058380812289</c:v>
                </c:pt>
                <c:pt idx="468">
                  <c:v>2.729579290119299</c:v>
                </c:pt>
                <c:pt idx="469">
                  <c:v>2.7309505872584121</c:v>
                </c:pt>
                <c:pt idx="470">
                  <c:v>2.732319737416872</c:v>
                </c:pt>
                <c:pt idx="471">
                  <c:v>2.733686748467238</c:v>
                </c:pt>
                <c:pt idx="472">
                  <c:v>2.735051628236679</c:v>
                </c:pt>
                <c:pt idx="473">
                  <c:v>2.7364143845073352</c:v>
                </c:pt>
                <c:pt idx="474">
                  <c:v>2.7377750250166679</c:v>
                </c:pt>
                <c:pt idx="475">
                  <c:v>2.7391335574578148</c:v>
                </c:pt>
                <c:pt idx="476">
                  <c:v>2.7404899894799271</c:v>
                </c:pt>
                <c:pt idx="477">
                  <c:v>2.741844328688519</c:v>
                </c:pt>
                <c:pt idx="478">
                  <c:v>2.743196582645806</c:v>
                </c:pt>
                <c:pt idx="479">
                  <c:v>2.744546758871039</c:v>
                </c:pt>
                <c:pt idx="480">
                  <c:v>2.7458948648408388</c:v>
                </c:pt>
                <c:pt idx="481">
                  <c:v>2.7472409079895241</c:v>
                </c:pt>
                <c:pt idx="482">
                  <c:v>2.748584895709437</c:v>
                </c:pt>
                <c:pt idx="483">
                  <c:v>2.7499268353512698</c:v>
                </c:pt>
                <c:pt idx="484">
                  <c:v>2.7512667342243819</c:v>
                </c:pt>
                <c:pt idx="485">
                  <c:v>2.7526045995971158</c:v>
                </c:pt>
                <c:pt idx="486">
                  <c:v>2.7539404386971129</c:v>
                </c:pt>
                <c:pt idx="487">
                  <c:v>2.7552742587116241</c:v>
                </c:pt>
                <c:pt idx="488">
                  <c:v>2.7566060667878132</c:v>
                </c:pt>
                <c:pt idx="489">
                  <c:v>2.7579358700330698</c:v>
                </c:pt>
                <c:pt idx="490">
                  <c:v>2.7592636755153048</c:v>
                </c:pt>
                <c:pt idx="491">
                  <c:v>2.76058949026325</c:v>
                </c:pt>
                <c:pt idx="492">
                  <c:v>2.761913321266753</c:v>
                </c:pt>
                <c:pt idx="493">
                  <c:v>2.7632351754770772</c:v>
                </c:pt>
                <c:pt idx="494">
                  <c:v>2.764555059807182</c:v>
                </c:pt>
                <c:pt idx="495">
                  <c:v>2.7658729811320208</c:v>
                </c:pt>
                <c:pt idx="496">
                  <c:v>2.7671889462888162</c:v>
                </c:pt>
                <c:pt idx="497">
                  <c:v>2.7685029620773491</c:v>
                </c:pt>
                <c:pt idx="498">
                  <c:v>2.769815035260236</c:v>
                </c:pt>
                <c:pt idx="499">
                  <c:v>2.7711251725632038</c:v>
                </c:pt>
                <c:pt idx="500">
                  <c:v>2.7724333806753689</c:v>
                </c:pt>
                <c:pt idx="501">
                  <c:v>2.7737396662495031</c:v>
                </c:pt>
                <c:pt idx="502">
                  <c:v>2.7750440359023059</c:v>
                </c:pt>
                <c:pt idx="503">
                  <c:v>2.7763464962146731</c:v>
                </c:pt>
                <c:pt idx="504">
                  <c:v>2.7776470537319562</c:v>
                </c:pt>
                <c:pt idx="505">
                  <c:v>2.7789457149642249</c:v>
                </c:pt>
                <c:pt idx="506">
                  <c:v>2.780242486386534</c:v>
                </c:pt>
                <c:pt idx="507">
                  <c:v>2.781537374439166</c:v>
                </c:pt>
                <c:pt idx="508">
                  <c:v>2.7828303855279</c:v>
                </c:pt>
                <c:pt idx="509">
                  <c:v>2.7841215260242538</c:v>
                </c:pt>
                <c:pt idx="510">
                  <c:v>2.785410802265738</c:v>
                </c:pt>
                <c:pt idx="511">
                  <c:v>2.7866982205561031</c:v>
                </c:pt>
                <c:pt idx="512">
                  <c:v>2.7879837871655822</c:v>
                </c:pt>
                <c:pt idx="513">
                  <c:v>2.789267508331136</c:v>
                </c:pt>
                <c:pt idx="514">
                  <c:v>2.7905493902566958</c:v>
                </c:pt>
                <c:pt idx="515">
                  <c:v>2.7918294391133971</c:v>
                </c:pt>
                <c:pt idx="516">
                  <c:v>2.7931076610398189</c:v>
                </c:pt>
                <c:pt idx="517">
                  <c:v>2.7943840621422158</c:v>
                </c:pt>
                <c:pt idx="518">
                  <c:v>2.795658648494753</c:v>
                </c:pt>
                <c:pt idx="519">
                  <c:v>2.7969314261397318</c:v>
                </c:pt>
                <c:pt idx="520">
                  <c:v>2.798202401087825</c:v>
                </c:pt>
                <c:pt idx="521">
                  <c:v>2.799471579318292</c:v>
                </c:pt>
                <c:pt idx="522">
                  <c:v>2.8007389667792131</c:v>
                </c:pt>
                <c:pt idx="523">
                  <c:v>2.8020045693876998</c:v>
                </c:pt>
                <c:pt idx="524">
                  <c:v>2.8032683930301299</c:v>
                </c:pt>
                <c:pt idx="525">
                  <c:v>2.8045304435623479</c:v>
                </c:pt>
                <c:pt idx="526">
                  <c:v>2.8057907268098949</c:v>
                </c:pt>
                <c:pt idx="527">
                  <c:v>2.8070492485682141</c:v>
                </c:pt>
                <c:pt idx="528">
                  <c:v>2.8083060146028651</c:v>
                </c:pt>
                <c:pt idx="529">
                  <c:v>2.8095610306497352</c:v>
                </c:pt>
                <c:pt idx="530">
                  <c:v>2.810814302415245</c:v>
                </c:pt>
                <c:pt idx="531">
                  <c:v>2.81206583557656</c:v>
                </c:pt>
                <c:pt idx="532">
                  <c:v>2.8133156357817861</c:v>
                </c:pt>
                <c:pt idx="533">
                  <c:v>2.8145637086501818</c:v>
                </c:pt>
                <c:pt idx="534">
                  <c:v>2.8158100597723532</c:v>
                </c:pt>
                <c:pt idx="535">
                  <c:v>2.8170546947104542</c:v>
                </c:pt>
                <c:pt idx="536">
                  <c:v>2.8182976189983862</c:v>
                </c:pt>
                <c:pt idx="537">
                  <c:v>2.8195388381419901</c:v>
                </c:pt>
                <c:pt idx="538">
                  <c:v>2.820778357619242</c:v>
                </c:pt>
                <c:pt idx="539">
                  <c:v>2.8220161828804491</c:v>
                </c:pt>
                <c:pt idx="540">
                  <c:v>2.8232523193484318</c:v>
                </c:pt>
                <c:pt idx="541">
                  <c:v>2.8244867724187208</c:v>
                </c:pt>
                <c:pt idx="542">
                  <c:v>2.8257195474597401</c:v>
                </c:pt>
                <c:pt idx="543">
                  <c:v>2.8269506498129919</c:v>
                </c:pt>
                <c:pt idx="544">
                  <c:v>2.8281800847932468</c:v>
                </c:pt>
                <c:pt idx="545">
                  <c:v>2.8294078576887172</c:v>
                </c:pt>
                <c:pt idx="546">
                  <c:v>2.8306339737612429</c:v>
                </c:pt>
                <c:pt idx="547">
                  <c:v>2.8318584382464751</c:v>
                </c:pt>
                <c:pt idx="548">
                  <c:v>2.833081256354042</c:v>
                </c:pt>
                <c:pt idx="549">
                  <c:v>2.8343024332677369</c:v>
                </c:pt>
                <c:pt idx="550">
                  <c:v>2.8355219741456881</c:v>
                </c:pt>
                <c:pt idx="551">
                  <c:v>2.8367398841205298</c:v>
                </c:pt>
                <c:pt idx="552">
                  <c:v>2.8379561682995802</c:v>
                </c:pt>
                <c:pt idx="553">
                  <c:v>2.839170831765002</c:v>
                </c:pt>
                <c:pt idx="554">
                  <c:v>2.8403838795739831</c:v>
                </c:pt>
                <c:pt idx="555">
                  <c:v>2.841595316758895</c:v>
                </c:pt>
                <c:pt idx="556">
                  <c:v>2.842805148327459</c:v>
                </c:pt>
                <c:pt idx="557">
                  <c:v>2.844013379262921</c:v>
                </c:pt>
                <c:pt idx="558">
                  <c:v>2.845220014524199</c:v>
                </c:pt>
                <c:pt idx="559">
                  <c:v>2.8464250590460591</c:v>
                </c:pt>
                <c:pt idx="560">
                  <c:v>2.847628517739266</c:v>
                </c:pt>
                <c:pt idx="561">
                  <c:v>2.8488303954907459</c:v>
                </c:pt>
                <c:pt idx="562">
                  <c:v>2.8500306971637488</c:v>
                </c:pt>
                <c:pt idx="563">
                  <c:v>2.8512294275979961</c:v>
                </c:pt>
                <c:pt idx="564">
                  <c:v>2.8524265916098419</c:v>
                </c:pt>
                <c:pt idx="565">
                  <c:v>2.853622193992424</c:v>
                </c:pt>
                <c:pt idx="566">
                  <c:v>2.8548162395158161</c:v>
                </c:pt>
                <c:pt idx="567">
                  <c:v>2.8560087329271839</c:v>
                </c:pt>
                <c:pt idx="568">
                  <c:v>2.8571996789509311</c:v>
                </c:pt>
                <c:pt idx="569">
                  <c:v>2.8583890822888449</c:v>
                </c:pt>
                <c:pt idx="570">
                  <c:v>2.8595769476202522</c:v>
                </c:pt>
                <c:pt idx="571">
                  <c:v>2.860763279602156</c:v>
                </c:pt>
                <c:pt idx="572">
                  <c:v>2.8619480828693908</c:v>
                </c:pt>
                <c:pt idx="573">
                  <c:v>2.8631313620347578</c:v>
                </c:pt>
                <c:pt idx="574">
                  <c:v>2.8643131216891722</c:v>
                </c:pt>
                <c:pt idx="575">
                  <c:v>2.8654933664018039</c:v>
                </c:pt>
                <c:pt idx="576">
                  <c:v>2.8666721007202169</c:v>
                </c:pt>
                <c:pt idx="577">
                  <c:v>2.8678493291705109</c:v>
                </c:pt>
                <c:pt idx="578">
                  <c:v>2.869025056257458</c:v>
                </c:pt>
                <c:pt idx="579">
                  <c:v>2.870199286464636</c:v>
                </c:pt>
                <c:pt idx="580">
                  <c:v>2.8713720242545731</c:v>
                </c:pt>
                <c:pt idx="581">
                  <c:v>2.8725432740688741</c:v>
                </c:pt>
                <c:pt idx="582">
                  <c:v>2.8737130403283579</c:v>
                </c:pt>
                <c:pt idx="583">
                  <c:v>2.874881327433191</c:v>
                </c:pt>
                <c:pt idx="584">
                  <c:v>2.876048139763018</c:v>
                </c:pt>
                <c:pt idx="585">
                  <c:v>2.87721348167709</c:v>
                </c:pt>
                <c:pt idx="586">
                  <c:v>2.8783773575143972</c:v>
                </c:pt>
                <c:pt idx="587">
                  <c:v>2.879539771593794</c:v>
                </c:pt>
                <c:pt idx="588">
                  <c:v>2.880700728214133</c:v>
                </c:pt>
                <c:pt idx="589">
                  <c:v>2.8818602316543811</c:v>
                </c:pt>
                <c:pt idx="590">
                  <c:v>2.8830182861737539</c:v>
                </c:pt>
                <c:pt idx="591">
                  <c:v>2.8841748960118361</c:v>
                </c:pt>
                <c:pt idx="592">
                  <c:v>2.885330065388704</c:v>
                </c:pt>
                <c:pt idx="593">
                  <c:v>2.8864837985050511</c:v>
                </c:pt>
                <c:pt idx="594">
                  <c:v>2.8876360995423052</c:v>
                </c:pt>
                <c:pt idx="595">
                  <c:v>2.8887869726627531</c:v>
                </c:pt>
                <c:pt idx="596">
                  <c:v>2.8899364220096571</c:v>
                </c:pt>
                <c:pt idx="597">
                  <c:v>2.8910844517073739</c:v>
                </c:pt>
                <c:pt idx="598">
                  <c:v>2.8922310658614769</c:v>
                </c:pt>
                <c:pt idx="599">
                  <c:v>2.893376268558864</c:v>
                </c:pt>
                <c:pt idx="600">
                  <c:v>2.8945200638678812</c:v>
                </c:pt>
                <c:pt idx="601">
                  <c:v>2.8956624558384312</c:v>
                </c:pt>
                <c:pt idx="602">
                  <c:v>2.8968034485020939</c:v>
                </c:pt>
                <c:pt idx="603">
                  <c:v>2.8979430458722359</c:v>
                </c:pt>
                <c:pt idx="604">
                  <c:v>2.8990812519441218</c:v>
                </c:pt>
                <c:pt idx="605">
                  <c:v>2.900218070695026</c:v>
                </c:pt>
                <c:pt idx="606">
                  <c:v>2.9013535060843441</c:v>
                </c:pt>
                <c:pt idx="607">
                  <c:v>2.9024875620537038</c:v>
                </c:pt>
                <c:pt idx="608">
                  <c:v>2.903620242527071</c:v>
                </c:pt>
                <c:pt idx="609">
                  <c:v>2.9047515514108571</c:v>
                </c:pt>
                <c:pt idx="610">
                  <c:v>2.9058814925940299</c:v>
                </c:pt>
                <c:pt idx="611">
                  <c:v>2.9070100699482149</c:v>
                </c:pt>
                <c:pt idx="612">
                  <c:v>2.9081372873278069</c:v>
                </c:pt>
                <c:pt idx="613">
                  <c:v>2.9092631485700688</c:v>
                </c:pt>
                <c:pt idx="614">
                  <c:v>2.910387657495237</c:v>
                </c:pt>
                <c:pt idx="615">
                  <c:v>2.911510817906624</c:v>
                </c:pt>
                <c:pt idx="616">
                  <c:v>2.912632633590726</c:v>
                </c:pt>
                <c:pt idx="617">
                  <c:v>2.9137531083173158</c:v>
                </c:pt>
                <c:pt idx="618">
                  <c:v>2.9148722458395491</c:v>
                </c:pt>
                <c:pt idx="619">
                  <c:v>2.9159900498940612</c:v>
                </c:pt>
                <c:pt idx="620">
                  <c:v>2.917106524201071</c:v>
                </c:pt>
                <c:pt idx="621">
                  <c:v>2.9182216724644721</c:v>
                </c:pt>
                <c:pt idx="622">
                  <c:v>2.9193354983719391</c:v>
                </c:pt>
                <c:pt idx="623">
                  <c:v>2.9204480055950151</c:v>
                </c:pt>
                <c:pt idx="624">
                  <c:v>2.921559197789215</c:v>
                </c:pt>
                <c:pt idx="625">
                  <c:v>2.9226690785941201</c:v>
                </c:pt>
                <c:pt idx="626">
                  <c:v>2.9237776516334661</c:v>
                </c:pt>
                <c:pt idx="627">
                  <c:v>2.9248849205152472</c:v>
                </c:pt>
                <c:pt idx="628">
                  <c:v>2.925990888831802</c:v>
                </c:pt>
                <c:pt idx="629">
                  <c:v>2.9270955601599078</c:v>
                </c:pt>
                <c:pt idx="630">
                  <c:v>2.9281989380608771</c:v>
                </c:pt>
                <c:pt idx="631">
                  <c:v>2.9293010260806391</c:v>
                </c:pt>
                <c:pt idx="632">
                  <c:v>2.93040182774984</c:v>
                </c:pt>
                <c:pt idx="633">
                  <c:v>2.9315013465839268</c:v>
                </c:pt>
                <c:pt idx="634">
                  <c:v>2.9325995860832408</c:v>
                </c:pt>
                <c:pt idx="635">
                  <c:v>2.933696549733102</c:v>
                </c:pt>
                <c:pt idx="636">
                  <c:v>2.934792241003898</c:v>
                </c:pt>
                <c:pt idx="637">
                  <c:v>2.9358866633511749</c:v>
                </c:pt>
                <c:pt idx="638">
                  <c:v>2.936979820215718</c:v>
                </c:pt>
                <c:pt idx="639">
                  <c:v>2.9380717150236428</c:v>
                </c:pt>
                <c:pt idx="640">
                  <c:v>2.9391623511864768</c:v>
                </c:pt>
                <c:pt idx="641">
                  <c:v>2.9402517321012471</c:v>
                </c:pt>
                <c:pt idx="642">
                  <c:v>2.9413398611505608</c:v>
                </c:pt>
                <c:pt idx="643">
                  <c:v>2.9424267417026919</c:v>
                </c:pt>
                <c:pt idx="644">
                  <c:v>2.9435123771116651</c:v>
                </c:pt>
                <c:pt idx="645">
                  <c:v>2.9445967707173279</c:v>
                </c:pt>
                <c:pt idx="646">
                  <c:v>2.9456799258454498</c:v>
                </c:pt>
                <c:pt idx="647">
                  <c:v>2.9467618458077882</c:v>
                </c:pt>
                <c:pt idx="648">
                  <c:v>2.9478425339021741</c:v>
                </c:pt>
                <c:pt idx="649">
                  <c:v>2.9489219934125921</c:v>
                </c:pt>
                <c:pt idx="650">
                  <c:v>2.9500002276092609</c:v>
                </c:pt>
                <c:pt idx="651">
                  <c:v>2.9510772397487108</c:v>
                </c:pt>
                <c:pt idx="652">
                  <c:v>2.9521530330738588</c:v>
                </c:pt>
                <c:pt idx="653">
                  <c:v>2.953227610814094</c:v>
                </c:pt>
                <c:pt idx="654">
                  <c:v>2.954300976185344</c:v>
                </c:pt>
                <c:pt idx="655">
                  <c:v>2.95537313239016</c:v>
                </c:pt>
                <c:pt idx="656">
                  <c:v>2.9564440826177898</c:v>
                </c:pt>
                <c:pt idx="657">
                  <c:v>2.9575138300442529</c:v>
                </c:pt>
                <c:pt idx="658">
                  <c:v>2.9585823778324132</c:v>
                </c:pt>
                <c:pt idx="659">
                  <c:v>2.9596497291320589</c:v>
                </c:pt>
                <c:pt idx="660">
                  <c:v>2.960715887079969</c:v>
                </c:pt>
                <c:pt idx="661">
                  <c:v>2.9617808547999949</c:v>
                </c:pt>
                <c:pt idx="662">
                  <c:v>2.962844635403123</c:v>
                </c:pt>
                <c:pt idx="663">
                  <c:v>2.9639072319875579</c:v>
                </c:pt>
                <c:pt idx="664">
                  <c:v>2.9649686476387842</c:v>
                </c:pt>
                <c:pt idx="665">
                  <c:v>2.9660288854296448</c:v>
                </c:pt>
                <c:pt idx="666">
                  <c:v>2.967087948420406</c:v>
                </c:pt>
                <c:pt idx="667">
                  <c:v>2.9681458396588352</c:v>
                </c:pt>
                <c:pt idx="668">
                  <c:v>2.9692025621802589</c:v>
                </c:pt>
                <c:pt idx="669">
                  <c:v>2.9702581190076458</c:v>
                </c:pt>
                <c:pt idx="670">
                  <c:v>2.9713125131516631</c:v>
                </c:pt>
                <c:pt idx="671">
                  <c:v>2.972365747610751</c:v>
                </c:pt>
                <c:pt idx="672">
                  <c:v>2.9734178253711931</c:v>
                </c:pt>
                <c:pt idx="673">
                  <c:v>2.9744687494071749</c:v>
                </c:pt>
                <c:pt idx="674">
                  <c:v>2.97551852268086</c:v>
                </c:pt>
                <c:pt idx="675">
                  <c:v>2.9765671481424469</c:v>
                </c:pt>
                <c:pt idx="676">
                  <c:v>2.9776146287302452</c:v>
                </c:pt>
                <c:pt idx="677">
                  <c:v>2.978660967370732</c:v>
                </c:pt>
                <c:pt idx="678">
                  <c:v>2.979706166978624</c:v>
                </c:pt>
                <c:pt idx="679">
                  <c:v>2.9807502304569331</c:v>
                </c:pt>
                <c:pt idx="680">
                  <c:v>2.981793160697042</c:v>
                </c:pt>
                <c:pt idx="681">
                  <c:v>2.9828349605787592</c:v>
                </c:pt>
                <c:pt idx="682">
                  <c:v>2.9838756329703831</c:v>
                </c:pt>
                <c:pt idx="683">
                  <c:v>2.984915180728767</c:v>
                </c:pt>
                <c:pt idx="684">
                  <c:v>2.9859536066993821</c:v>
                </c:pt>
                <c:pt idx="685">
                  <c:v>2.9869909137163759</c:v>
                </c:pt>
                <c:pt idx="686">
                  <c:v>2.9880271046026361</c:v>
                </c:pt>
                <c:pt idx="687">
                  <c:v>2.9890621821698522</c:v>
                </c:pt>
                <c:pt idx="688">
                  <c:v>2.9900961492185729</c:v>
                </c:pt>
                <c:pt idx="689">
                  <c:v>2.99112900853827</c:v>
                </c:pt>
                <c:pt idx="690">
                  <c:v>2.9921607629073952</c:v>
                </c:pt>
                <c:pt idx="691">
                  <c:v>2.9931914150934422</c:v>
                </c:pt>
                <c:pt idx="692">
                  <c:v>2.9942209678530012</c:v>
                </c:pt>
                <c:pt idx="693">
                  <c:v>2.9952494239318241</c:v>
                </c:pt>
                <c:pt idx="694">
                  <c:v>2.9962767860648771</c:v>
                </c:pt>
                <c:pt idx="695">
                  <c:v>2.9973030569763992</c:v>
                </c:pt>
                <c:pt idx="696">
                  <c:v>2.998328239379962</c:v>
                </c:pt>
                <c:pt idx="697">
                  <c:v>2.9993523359785259</c:v>
                </c:pt>
                <c:pt idx="698">
                  <c:v>3.0003753494644938</c:v>
                </c:pt>
                <c:pt idx="699">
                  <c:v>3.0013972825197719</c:v>
                </c:pt>
                <c:pt idx="700">
                  <c:v>3.002418137815821</c:v>
                </c:pt>
                <c:pt idx="701">
                  <c:v>3.003437918013717</c:v>
                </c:pt>
                <c:pt idx="702">
                  <c:v>3.0044566257641989</c:v>
                </c:pt>
                <c:pt idx="703">
                  <c:v>3.0054742637077321</c:v>
                </c:pt>
                <c:pt idx="704">
                  <c:v>3.006490834474556</c:v>
                </c:pt>
                <c:pt idx="705">
                  <c:v>3.0075063406847411</c:v>
                </c:pt>
                <c:pt idx="706">
                  <c:v>3.0085207849482409</c:v>
                </c:pt>
                <c:pt idx="707">
                  <c:v>3.009534169864946</c:v>
                </c:pt>
                <c:pt idx="708">
                  <c:v>3.0105464980247389</c:v>
                </c:pt>
                <c:pt idx="709">
                  <c:v>3.011557772007543</c:v>
                </c:pt>
                <c:pt idx="710">
                  <c:v>3.0125679943833781</c:v>
                </c:pt>
                <c:pt idx="711">
                  <c:v>3.0135771677124081</c:v>
                </c:pt>
                <c:pt idx="712">
                  <c:v>3.014585294544998</c:v>
                </c:pt>
                <c:pt idx="713">
                  <c:v>3.015592377421759</c:v>
                </c:pt>
                <c:pt idx="714">
                  <c:v>3.016598418873607</c:v>
                </c:pt>
                <c:pt idx="715">
                  <c:v>3.017603421421803</c:v>
                </c:pt>
                <c:pt idx="716">
                  <c:v>3.0186073875780139</c:v>
                </c:pt>
                <c:pt idx="717">
                  <c:v>3.019610319844356</c:v>
                </c:pt>
                <c:pt idx="718">
                  <c:v>3.0206122207134412</c:v>
                </c:pt>
                <c:pt idx="719">
                  <c:v>3.0216130926684368</c:v>
                </c:pt>
                <c:pt idx="720">
                  <c:v>3.0226129381831068</c:v>
                </c:pt>
                <c:pt idx="721">
                  <c:v>3.023611759721859</c:v>
                </c:pt>
                <c:pt idx="722">
                  <c:v>3.0246095597398011</c:v>
                </c:pt>
                <c:pt idx="723">
                  <c:v>3.0256063406827778</c:v>
                </c:pt>
                <c:pt idx="724">
                  <c:v>3.026602104987429</c:v>
                </c:pt>
                <c:pt idx="725">
                  <c:v>3.0275968550812311</c:v>
                </c:pt>
                <c:pt idx="726">
                  <c:v>3.028590593382543</c:v>
                </c:pt>
                <c:pt idx="727">
                  <c:v>3.0295833223006601</c:v>
                </c:pt>
                <c:pt idx="728">
                  <c:v>3.030575044235849</c:v>
                </c:pt>
                <c:pt idx="729">
                  <c:v>3.0315657615794041</c:v>
                </c:pt>
                <c:pt idx="730">
                  <c:v>3.0325554767136902</c:v>
                </c:pt>
                <c:pt idx="731">
                  <c:v>3.0335441920121848</c:v>
                </c:pt>
                <c:pt idx="732">
                  <c:v>3.0345319098395271</c:v>
                </c:pt>
                <c:pt idx="733">
                  <c:v>3.0355186325515588</c:v>
                </c:pt>
                <c:pt idx="734">
                  <c:v>3.0365043624953758</c:v>
                </c:pt>
                <c:pt idx="735">
                  <c:v>3.0374891020093662</c:v>
                </c:pt>
                <c:pt idx="736">
                  <c:v>3.038472853423253</c:v>
                </c:pt>
                <c:pt idx="737">
                  <c:v>3.0394556190581472</c:v>
                </c:pt>
                <c:pt idx="738">
                  <c:v>3.040437401226578</c:v>
                </c:pt>
                <c:pt idx="739">
                  <c:v>3.0414182022325509</c:v>
                </c:pt>
                <c:pt idx="740">
                  <c:v>3.0423980243715749</c:v>
                </c:pt>
                <c:pt idx="741">
                  <c:v>3.0433768699307202</c:v>
                </c:pt>
                <c:pt idx="742">
                  <c:v>3.044354741188648</c:v>
                </c:pt>
                <c:pt idx="743">
                  <c:v>3.045331640415661</c:v>
                </c:pt>
                <c:pt idx="744">
                  <c:v>3.0463075698737412</c:v>
                </c:pt>
                <c:pt idx="745">
                  <c:v>3.0472825318165921</c:v>
                </c:pt>
                <c:pt idx="746">
                  <c:v>3.048256528489683</c:v>
                </c:pt>
                <c:pt idx="747">
                  <c:v>3.0492295621302858</c:v>
                </c:pt>
                <c:pt idx="748">
                  <c:v>3.050201634967515</c:v>
                </c:pt>
                <c:pt idx="749">
                  <c:v>3.0511727492223759</c:v>
                </c:pt>
                <c:pt idx="750">
                  <c:v>3.052142907107795</c:v>
                </c:pt>
                <c:pt idx="751">
                  <c:v>3.0531121108286681</c:v>
                </c:pt>
                <c:pt idx="752">
                  <c:v>3.0540803625818942</c:v>
                </c:pt>
                <c:pt idx="753">
                  <c:v>3.0550476645564189</c:v>
                </c:pt>
                <c:pt idx="754">
                  <c:v>3.0560140189332721</c:v>
                </c:pt>
                <c:pt idx="755">
                  <c:v>3.0569794278856079</c:v>
                </c:pt>
                <c:pt idx="756">
                  <c:v>3.0579438935787402</c:v>
                </c:pt>
                <c:pt idx="757">
                  <c:v>3.058907418170187</c:v>
                </c:pt>
                <c:pt idx="758">
                  <c:v>3.0598700038097029</c:v>
                </c:pt>
                <c:pt idx="759">
                  <c:v>3.060831652639322</c:v>
                </c:pt>
                <c:pt idx="760">
                  <c:v>3.0617923667933922</c:v>
                </c:pt>
                <c:pt idx="761">
                  <c:v>3.0627521483986109</c:v>
                </c:pt>
                <c:pt idx="762">
                  <c:v>3.0637109995740728</c:v>
                </c:pt>
                <c:pt idx="763">
                  <c:v>3.0646689224312942</c:v>
                </c:pt>
                <c:pt idx="764">
                  <c:v>3.0656259190742561</c:v>
                </c:pt>
                <c:pt idx="765">
                  <c:v>3.066581991599441</c:v>
                </c:pt>
                <c:pt idx="766">
                  <c:v>3.0675371420958708</c:v>
                </c:pt>
                <c:pt idx="767">
                  <c:v>3.0684913726451359</c:v>
                </c:pt>
                <c:pt idx="768">
                  <c:v>3.0694446853214399</c:v>
                </c:pt>
                <c:pt idx="769">
                  <c:v>3.0703970821916302</c:v>
                </c:pt>
                <c:pt idx="770">
                  <c:v>3.0713485653152341</c:v>
                </c:pt>
                <c:pt idx="771">
                  <c:v>3.0722991367444989</c:v>
                </c:pt>
                <c:pt idx="772">
                  <c:v>3.0732487985244168</c:v>
                </c:pt>
                <c:pt idx="773">
                  <c:v>3.0741975526927718</c:v>
                </c:pt>
                <c:pt idx="774">
                  <c:v>3.0751454012801651</c:v>
                </c:pt>
                <c:pt idx="775">
                  <c:v>3.0760923463100558</c:v>
                </c:pt>
                <c:pt idx="776">
                  <c:v>3.0770383897987901</c:v>
                </c:pt>
                <c:pt idx="777">
                  <c:v>3.0779835337556398</c:v>
                </c:pt>
                <c:pt idx="778">
                  <c:v>3.0789277801828332</c:v>
                </c:pt>
                <c:pt idx="779">
                  <c:v>3.0798711310755902</c:v>
                </c:pt>
                <c:pt idx="780">
                  <c:v>3.080813588422155</c:v>
                </c:pt>
                <c:pt idx="781">
                  <c:v>3.0817551542038299</c:v>
                </c:pt>
                <c:pt idx="782">
                  <c:v>3.0826958303950089</c:v>
                </c:pt>
                <c:pt idx="783">
                  <c:v>3.083635618963207</c:v>
                </c:pt>
                <c:pt idx="784">
                  <c:v>3.0845745218690999</c:v>
                </c:pt>
                <c:pt idx="785">
                  <c:v>3.085512541066548</c:v>
                </c:pt>
                <c:pt idx="786">
                  <c:v>3.0864496785026372</c:v>
                </c:pt>
                <c:pt idx="787">
                  <c:v>3.0873859361177001</c:v>
                </c:pt>
                <c:pt idx="788">
                  <c:v>3.0883213158453628</c:v>
                </c:pt>
                <c:pt idx="789">
                  <c:v>3.089255819612561</c:v>
                </c:pt>
                <c:pt idx="790">
                  <c:v>3.0901894493395829</c:v>
                </c:pt>
                <c:pt idx="791">
                  <c:v>3.0911222069400952</c:v>
                </c:pt>
                <c:pt idx="792">
                  <c:v>3.0920540943211741</c:v>
                </c:pt>
                <c:pt idx="793">
                  <c:v>3.0929851133833401</c:v>
                </c:pt>
                <c:pt idx="794">
                  <c:v>3.0939152660205829</c:v>
                </c:pt>
                <c:pt idx="795">
                  <c:v>3.0948445541203959</c:v>
                </c:pt>
                <c:pt idx="796">
                  <c:v>3.0957729795638098</c:v>
                </c:pt>
                <c:pt idx="797">
                  <c:v>3.0967005442254139</c:v>
                </c:pt>
                <c:pt idx="798">
                  <c:v>3.0976272499733941</c:v>
                </c:pt>
                <c:pt idx="799">
                  <c:v>3.0985530986695569</c:v>
                </c:pt>
                <c:pt idx="800">
                  <c:v>3.0994780921693659</c:v>
                </c:pt>
                <c:pt idx="801">
                  <c:v>3.1004022323219642</c:v>
                </c:pt>
                <c:pt idx="802">
                  <c:v>3.101325520970208</c:v>
                </c:pt>
                <c:pt idx="803">
                  <c:v>3.102247959950696</c:v>
                </c:pt>
                <c:pt idx="804">
                  <c:v>3.1031695510937931</c:v>
                </c:pt>
                <c:pt idx="805">
                  <c:v>3.1040902962236672</c:v>
                </c:pt>
                <c:pt idx="806">
                  <c:v>3.1050101971583119</c:v>
                </c:pt>
                <c:pt idx="807">
                  <c:v>3.105929255709579</c:v>
                </c:pt>
                <c:pt idx="808">
                  <c:v>3.1068474736831999</c:v>
                </c:pt>
                <c:pt idx="809">
                  <c:v>3.1077648528788231</c:v>
                </c:pt>
                <c:pt idx="810">
                  <c:v>3.1086813950900369</c:v>
                </c:pt>
                <c:pt idx="811">
                  <c:v>3.109597102104396</c:v>
                </c:pt>
                <c:pt idx="812">
                  <c:v>3.1105119757034521</c:v>
                </c:pt>
                <c:pt idx="813">
                  <c:v>3.1114260176627808</c:v>
                </c:pt>
                <c:pt idx="814">
                  <c:v>3.1123392297520089</c:v>
                </c:pt>
                <c:pt idx="815">
                  <c:v>3.1132516137348412</c:v>
                </c:pt>
                <c:pt idx="816">
                  <c:v>3.1141631713690838</c:v>
                </c:pt>
                <c:pt idx="817">
                  <c:v>3.1150739044066822</c:v>
                </c:pt>
                <c:pt idx="818">
                  <c:v>3.115983814593732</c:v>
                </c:pt>
                <c:pt idx="819">
                  <c:v>3.1168929036705211</c:v>
                </c:pt>
                <c:pt idx="820">
                  <c:v>3.1178011733715438</c:v>
                </c:pt>
                <c:pt idx="821">
                  <c:v>3.118708625425537</c:v>
                </c:pt>
                <c:pt idx="822">
                  <c:v>3.1196152615554968</c:v>
                </c:pt>
                <c:pt idx="823">
                  <c:v>3.120521083478712</c:v>
                </c:pt>
                <c:pt idx="824">
                  <c:v>3.1214260929067872</c:v>
                </c:pt>
                <c:pt idx="825">
                  <c:v>3.122330291545667</c:v>
                </c:pt>
                <c:pt idx="826">
                  <c:v>3.1232336810956638</c:v>
                </c:pt>
                <c:pt idx="827">
                  <c:v>3.124136263251482</c:v>
                </c:pt>
                <c:pt idx="828">
                  <c:v>3.1250380397022441</c:v>
                </c:pt>
                <c:pt idx="829">
                  <c:v>3.125939012131512</c:v>
                </c:pt>
                <c:pt idx="830">
                  <c:v>3.1268391822173212</c:v>
                </c:pt>
                <c:pt idx="831">
                  <c:v>3.1277385516321918</c:v>
                </c:pt>
                <c:pt idx="832">
                  <c:v>3.1286371220431679</c:v>
                </c:pt>
                <c:pt idx="833">
                  <c:v>3.1295348951118309</c:v>
                </c:pt>
                <c:pt idx="834">
                  <c:v>3.130431872494329</c:v>
                </c:pt>
                <c:pt idx="835">
                  <c:v>3.1313280558413998</c:v>
                </c:pt>
                <c:pt idx="836">
                  <c:v>3.1322234467983958</c:v>
                </c:pt>
                <c:pt idx="837">
                  <c:v>3.133118047005309</c:v>
                </c:pt>
                <c:pt idx="838">
                  <c:v>3.1340118580967902</c:v>
                </c:pt>
                <c:pt idx="839">
                  <c:v>3.1349048817021772</c:v>
                </c:pt>
                <c:pt idx="840">
                  <c:v>3.1357971194455181</c:v>
                </c:pt>
                <c:pt idx="841">
                  <c:v>3.1366885729455918</c:v>
                </c:pt>
                <c:pt idx="842">
                  <c:v>3.1375792438159351</c:v>
                </c:pt>
                <c:pt idx="843">
                  <c:v>3.1384691336648611</c:v>
                </c:pt>
                <c:pt idx="844">
                  <c:v>3.1393582440954879</c:v>
                </c:pt>
                <c:pt idx="845">
                  <c:v>3.1402465767057568</c:v>
                </c:pt>
                <c:pt idx="846">
                  <c:v>3.1411341330884581</c:v>
                </c:pt>
                <c:pt idx="847">
                  <c:v>3.1420209148312499</c:v>
                </c:pt>
                <c:pt idx="848">
                  <c:v>3.1429069235166871</c:v>
                </c:pt>
                <c:pt idx="849">
                  <c:v>3.1437921607222381</c:v>
                </c:pt>
                <c:pt idx="850">
                  <c:v>3.1446766280203069</c:v>
                </c:pt>
                <c:pt idx="851">
                  <c:v>3.1455603269782619</c:v>
                </c:pt>
                <c:pt idx="852">
                  <c:v>3.146443259158449</c:v>
                </c:pt>
                <c:pt idx="853">
                  <c:v>3.1473254261182202</c:v>
                </c:pt>
                <c:pt idx="854">
                  <c:v>3.1482068294099519</c:v>
                </c:pt>
                <c:pt idx="855">
                  <c:v>3.149087470581069</c:v>
                </c:pt>
                <c:pt idx="856">
                  <c:v>3.1499673511740638</c:v>
                </c:pt>
                <c:pt idx="857">
                  <c:v>3.1508464727265202</c:v>
                </c:pt>
                <c:pt idx="858">
                  <c:v>3.1517248367711321</c:v>
                </c:pt>
                <c:pt idx="859">
                  <c:v>3.1526024448357259</c:v>
                </c:pt>
                <c:pt idx="860">
                  <c:v>3.1534792984432829</c:v>
                </c:pt>
                <c:pt idx="861">
                  <c:v>3.1543553991119602</c:v>
                </c:pt>
                <c:pt idx="862">
                  <c:v>3.1552307483551072</c:v>
                </c:pt>
                <c:pt idx="863">
                  <c:v>3.1561053476812928</c:v>
                </c:pt>
                <c:pt idx="864">
                  <c:v>3.1569791985943212</c:v>
                </c:pt>
                <c:pt idx="865">
                  <c:v>3.1578523025932528</c:v>
                </c:pt>
                <c:pt idx="866">
                  <c:v>3.1587246611724291</c:v>
                </c:pt>
                <c:pt idx="867">
                  <c:v>3.1595962758214879</c:v>
                </c:pt>
                <c:pt idx="868">
                  <c:v>3.1604671480253841</c:v>
                </c:pt>
                <c:pt idx="869">
                  <c:v>3.161337279264413</c:v>
                </c:pt>
                <c:pt idx="870">
                  <c:v>3.1622066710142258</c:v>
                </c:pt>
                <c:pt idx="871">
                  <c:v>3.163075324745857</c:v>
                </c:pt>
                <c:pt idx="872">
                  <c:v>3.1639432419257321</c:v>
                </c:pt>
                <c:pt idx="873">
                  <c:v>3.1648104240156978</c:v>
                </c:pt>
                <c:pt idx="874">
                  <c:v>3.16567687247304</c:v>
                </c:pt>
                <c:pt idx="875">
                  <c:v>3.1665425887504952</c:v>
                </c:pt>
                <c:pt idx="876">
                  <c:v>3.1674075742962811</c:v>
                </c:pt>
                <c:pt idx="877">
                  <c:v>3.168271830554108</c:v>
                </c:pt>
                <c:pt idx="878">
                  <c:v>3.1691353589631999</c:v>
                </c:pt>
                <c:pt idx="879">
                  <c:v>3.169998160958317</c:v>
                </c:pt>
                <c:pt idx="880">
                  <c:v>3.1708602379697668</c:v>
                </c:pt>
                <c:pt idx="881">
                  <c:v>3.1717215914234318</c:v>
                </c:pt>
                <c:pt idx="882">
                  <c:v>3.1725822227407821</c:v>
                </c:pt>
                <c:pt idx="883">
                  <c:v>3.1734421333388929</c:v>
                </c:pt>
                <c:pt idx="884">
                  <c:v>3.1743013246304739</c:v>
                </c:pt>
                <c:pt idx="885">
                  <c:v>3.175159798023873</c:v>
                </c:pt>
                <c:pt idx="886">
                  <c:v>3.176017554923106</c:v>
                </c:pt>
                <c:pt idx="887">
                  <c:v>3.1768745967278642</c:v>
                </c:pt>
                <c:pt idx="888">
                  <c:v>3.1777309248335439</c:v>
                </c:pt>
                <c:pt idx="889">
                  <c:v>3.178586540631259</c:v>
                </c:pt>
                <c:pt idx="890">
                  <c:v>3.179441445507857</c:v>
                </c:pt>
                <c:pt idx="891">
                  <c:v>3.1802956408459382</c:v>
                </c:pt>
                <c:pt idx="892">
                  <c:v>3.1811491280238768</c:v>
                </c:pt>
                <c:pt idx="893">
                  <c:v>3.1820019084158351</c:v>
                </c:pt>
                <c:pt idx="894">
                  <c:v>3.1828539833917779</c:v>
                </c:pt>
                <c:pt idx="895">
                  <c:v>3.1837053543175</c:v>
                </c:pt>
                <c:pt idx="896">
                  <c:v>3.184556022554633</c:v>
                </c:pt>
                <c:pt idx="897">
                  <c:v>3.1854059894606679</c:v>
                </c:pt>
                <c:pt idx="898">
                  <c:v>3.1862552563889728</c:v>
                </c:pt>
                <c:pt idx="899">
                  <c:v>3.187103824688807</c:v>
                </c:pt>
                <c:pt idx="900">
                  <c:v>3.1879516957053391</c:v>
                </c:pt>
                <c:pt idx="901">
                  <c:v>3.188798870779666</c:v>
                </c:pt>
                <c:pt idx="902">
                  <c:v>3.189645351248827</c:v>
                </c:pt>
                <c:pt idx="903">
                  <c:v>3.1904911384458221</c:v>
                </c:pt>
                <c:pt idx="904">
                  <c:v>3.1913362336996269</c:v>
                </c:pt>
                <c:pt idx="905">
                  <c:v>3.1921806383352131</c:v>
                </c:pt>
                <c:pt idx="906">
                  <c:v>3.193024353673557</c:v>
                </c:pt>
                <c:pt idx="907">
                  <c:v>3.1938673810316689</c:v>
                </c:pt>
                <c:pt idx="908">
                  <c:v>3.1947097217225942</c:v>
                </c:pt>
                <c:pt idx="909">
                  <c:v>3.1955513770554411</c:v>
                </c:pt>
                <c:pt idx="910">
                  <c:v>3.1963923483353911</c:v>
                </c:pt>
                <c:pt idx="911">
                  <c:v>3.1972326368637178</c:v>
                </c:pt>
                <c:pt idx="912">
                  <c:v>3.1980722439378031</c:v>
                </c:pt>
                <c:pt idx="913">
                  <c:v>3.198911170851146</c:v>
                </c:pt>
                <c:pt idx="914">
                  <c:v>3.1997494188933899</c:v>
                </c:pt>
                <c:pt idx="915">
                  <c:v>3.2005869893503309</c:v>
                </c:pt>
                <c:pt idx="916">
                  <c:v>3.2014238835039341</c:v>
                </c:pt>
                <c:pt idx="917">
                  <c:v>3.2022601026323501</c:v>
                </c:pt>
                <c:pt idx="918">
                  <c:v>3.2030956480099309</c:v>
                </c:pt>
                <c:pt idx="919">
                  <c:v>3.2039305209072468</c:v>
                </c:pt>
                <c:pt idx="920">
                  <c:v>3.2047647225910958</c:v>
                </c:pt>
                <c:pt idx="921">
                  <c:v>3.2055982543245269</c:v>
                </c:pt>
                <c:pt idx="922">
                  <c:v>3.206431117366848</c:v>
                </c:pt>
                <c:pt idx="923">
                  <c:v>3.2072633129736459</c:v>
                </c:pt>
                <c:pt idx="924">
                  <c:v>3.2080948423967999</c:v>
                </c:pt>
                <c:pt idx="925">
                  <c:v>3.2089257068844952</c:v>
                </c:pt>
                <c:pt idx="926">
                  <c:v>3.209755907681239</c:v>
                </c:pt>
                <c:pt idx="927">
                  <c:v>3.210585446027876</c:v>
                </c:pt>
                <c:pt idx="928">
                  <c:v>3.2114143231616019</c:v>
                </c:pt>
                <c:pt idx="929">
                  <c:v>3.2122425403159811</c:v>
                </c:pt>
                <c:pt idx="930">
                  <c:v>3.2130700987209542</c:v>
                </c:pt>
                <c:pt idx="931">
                  <c:v>3.2138969996028588</c:v>
                </c:pt>
                <c:pt idx="932">
                  <c:v>3.214723244184444</c:v>
                </c:pt>
                <c:pt idx="933">
                  <c:v>3.215548833684879</c:v>
                </c:pt>
                <c:pt idx="934">
                  <c:v>3.2163737693197758</c:v>
                </c:pt>
                <c:pt idx="935">
                  <c:v>3.2171980523011952</c:v>
                </c:pt>
                <c:pt idx="936">
                  <c:v>3.2180216838376641</c:v>
                </c:pt>
                <c:pt idx="937">
                  <c:v>3.218844665134192</c:v>
                </c:pt>
                <c:pt idx="938">
                  <c:v>3.219666997392284</c:v>
                </c:pt>
                <c:pt idx="939">
                  <c:v>3.2204886818099481</c:v>
                </c:pt>
                <c:pt idx="940">
                  <c:v>3.221309719581722</c:v>
                </c:pt>
                <c:pt idx="941">
                  <c:v>3.2221301118986729</c:v>
                </c:pt>
                <c:pt idx="942">
                  <c:v>3.2229498599484221</c:v>
                </c:pt>
                <c:pt idx="943">
                  <c:v>3.2237689649151502</c:v>
                </c:pt>
                <c:pt idx="944">
                  <c:v>3.2245874279796198</c:v>
                </c:pt>
                <c:pt idx="945">
                  <c:v>3.225405250319179</c:v>
                </c:pt>
                <c:pt idx="946">
                  <c:v>3.2262224331077829</c:v>
                </c:pt>
                <c:pt idx="947">
                  <c:v>3.2270389775160022</c:v>
                </c:pt>
                <c:pt idx="948">
                  <c:v>3.227854884711038</c:v>
                </c:pt>
                <c:pt idx="949">
                  <c:v>3.2286701558567361</c:v>
                </c:pt>
                <c:pt idx="950">
                  <c:v>3.2294847921135981</c:v>
                </c:pt>
                <c:pt idx="951">
                  <c:v>3.230298794638796</c:v>
                </c:pt>
                <c:pt idx="952">
                  <c:v>3.231112164586186</c:v>
                </c:pt>
                <c:pt idx="953">
                  <c:v>3.2319249031063189</c:v>
                </c:pt>
                <c:pt idx="954">
                  <c:v>3.2327370113464542</c:v>
                </c:pt>
                <c:pt idx="955">
                  <c:v>3.233548490450572</c:v>
                </c:pt>
                <c:pt idx="956">
                  <c:v>3.2343593415593901</c:v>
                </c:pt>
                <c:pt idx="957">
                  <c:v>3.2351695658103719</c:v>
                </c:pt>
                <c:pt idx="958">
                  <c:v>3.2359791643377389</c:v>
                </c:pt>
                <c:pt idx="959">
                  <c:v>3.236788138272487</c:v>
                </c:pt>
                <c:pt idx="960">
                  <c:v>3.2375964887423958</c:v>
                </c:pt>
                <c:pt idx="961">
                  <c:v>3.2384042168720462</c:v>
                </c:pt>
                <c:pt idx="962">
                  <c:v>3.2392113237828219</c:v>
                </c:pt>
                <c:pt idx="963">
                  <c:v>3.2400178105929331</c:v>
                </c:pt>
                <c:pt idx="964">
                  <c:v>3.240823678417426</c:v>
                </c:pt>
                <c:pt idx="965">
                  <c:v>3.2416289283681912</c:v>
                </c:pt>
                <c:pt idx="966">
                  <c:v>3.242433561553975</c:v>
                </c:pt>
                <c:pt idx="967">
                  <c:v>3.243237579080402</c:v>
                </c:pt>
                <c:pt idx="968">
                  <c:v>3.2440409820499729</c:v>
                </c:pt>
                <c:pt idx="969">
                  <c:v>3.244843771562087</c:v>
                </c:pt>
                <c:pt idx="970">
                  <c:v>3.24564594871305</c:v>
                </c:pt>
                <c:pt idx="971">
                  <c:v>3.2464475145960838</c:v>
                </c:pt>
                <c:pt idx="972">
                  <c:v>3.2472484703013449</c:v>
                </c:pt>
                <c:pt idx="973">
                  <c:v>3.2480488169159289</c:v>
                </c:pt>
                <c:pt idx="974">
                  <c:v>3.248848555523888</c:v>
                </c:pt>
                <c:pt idx="975">
                  <c:v>3.2496476872062381</c:v>
                </c:pt>
                <c:pt idx="976">
                  <c:v>3.2504462130409708</c:v>
                </c:pt>
                <c:pt idx="977">
                  <c:v>3.2512441341030711</c:v>
                </c:pt>
                <c:pt idx="978">
                  <c:v>3.2520414514645202</c:v>
                </c:pt>
                <c:pt idx="979">
                  <c:v>3.2528381661943131</c:v>
                </c:pt>
                <c:pt idx="980">
                  <c:v>3.2536342793584652</c:v>
                </c:pt>
                <c:pt idx="981">
                  <c:v>3.25442979202003</c:v>
                </c:pt>
                <c:pt idx="982">
                  <c:v>3.2552247052391028</c:v>
                </c:pt>
                <c:pt idx="983">
                  <c:v>3.2560190200728392</c:v>
                </c:pt>
                <c:pt idx="984">
                  <c:v>3.256812737575459</c:v>
                </c:pt>
                <c:pt idx="985">
                  <c:v>3.2576058587982639</c:v>
                </c:pt>
                <c:pt idx="986">
                  <c:v>3.2583983847896461</c:v>
                </c:pt>
                <c:pt idx="987">
                  <c:v>3.2591903165950931</c:v>
                </c:pt>
                <c:pt idx="988">
                  <c:v>3.2599816552572118</c:v>
                </c:pt>
                <c:pt idx="989">
                  <c:v>3.260772401815728</c:v>
                </c:pt>
                <c:pt idx="990">
                  <c:v>3.2615625573075002</c:v>
                </c:pt>
                <c:pt idx="991">
                  <c:v>3.2623521227665351</c:v>
                </c:pt>
                <c:pt idx="992">
                  <c:v>3.26314109922399</c:v>
                </c:pt>
                <c:pt idx="993">
                  <c:v>3.263929487708193</c:v>
                </c:pt>
                <c:pt idx="994">
                  <c:v>3.2647172892446439</c:v>
                </c:pt>
                <c:pt idx="995">
                  <c:v>3.2655045048560312</c:v>
                </c:pt>
                <c:pt idx="996">
                  <c:v>3.266291135562243</c:v>
                </c:pt>
                <c:pt idx="997">
                  <c:v>3.2670771823803721</c:v>
                </c:pt>
                <c:pt idx="998">
                  <c:v>3.2678626463247329</c:v>
                </c:pt>
                <c:pt idx="999">
                  <c:v>3.2686475284068659</c:v>
                </c:pt>
              </c:numCache>
            </c:numRef>
          </c:xVal>
          <c:yVal>
            <c:numRef>
              <c:f>'Trade offs'!$B$3:$B$1002</c:f>
              <c:numCache>
                <c:formatCode>General</c:formatCode>
                <c:ptCount val="1000"/>
                <c:pt idx="0">
                  <c:v>3.7360671751238992</c:v>
                </c:pt>
                <c:pt idx="1">
                  <c:v>2.8857199184678701</c:v>
                </c:pt>
                <c:pt idx="2">
                  <c:v>2.7398683286797811</c:v>
                </c:pt>
                <c:pt idx="3">
                  <c:v>2.6683579807087838</c:v>
                </c:pt>
                <c:pt idx="4">
                  <c:v>2.623708970501192</c:v>
                </c:pt>
                <c:pt idx="5">
                  <c:v>2.5923784540304728</c:v>
                </c:pt>
                <c:pt idx="6">
                  <c:v>2.568806672503321</c:v>
                </c:pt>
                <c:pt idx="7">
                  <c:v>2.5502276959185419</c:v>
                </c:pt>
                <c:pt idx="8">
                  <c:v>2.5350877161014642</c:v>
                </c:pt>
                <c:pt idx="9">
                  <c:v>2.5224368619501978</c:v>
                </c:pt>
                <c:pt idx="10">
                  <c:v>2.5116570288855651</c:v>
                </c:pt>
                <c:pt idx="11">
                  <c:v>2.5023261559585821</c:v>
                </c:pt>
                <c:pt idx="12">
                  <c:v>2.4941447896929918</c:v>
                </c:pt>
                <c:pt idx="13">
                  <c:v>2.486893724810868</c:v>
                </c:pt>
                <c:pt idx="14">
                  <c:v>2.4804082766946669</c:v>
                </c:pt>
                <c:pt idx="15">
                  <c:v>2.4745619758354951</c:v>
                </c:pt>
                <c:pt idx="16">
                  <c:v>2.4692558575812171</c:v>
                </c:pt>
                <c:pt idx="17">
                  <c:v>2.4644112094649451</c:v>
                </c:pt>
                <c:pt idx="18">
                  <c:v>2.4599645290457999</c:v>
                </c:pt>
                <c:pt idx="19">
                  <c:v>2.4558639372149478</c:v>
                </c:pt>
                <c:pt idx="20">
                  <c:v>2.452066574822402</c:v>
                </c:pt>
                <c:pt idx="21">
                  <c:v>2.448536678909063</c:v>
                </c:pt>
                <c:pt idx="22">
                  <c:v>2.4452441382217338</c:v>
                </c:pt>
                <c:pt idx="23">
                  <c:v>2.442163392904475</c:v>
                </c:pt>
                <c:pt idx="24">
                  <c:v>2.439272585403117</c:v>
                </c:pt>
                <c:pt idx="25">
                  <c:v>2.4365528974529012</c:v>
                </c:pt>
                <c:pt idx="26">
                  <c:v>2.4339880267662681</c:v>
                </c:pt>
                <c:pt idx="27">
                  <c:v>2.4315637698925578</c:v>
                </c:pt>
                <c:pt idx="28">
                  <c:v>2.429267686680598</c:v>
                </c:pt>
                <c:pt idx="29">
                  <c:v>2.4270888281133218</c:v>
                </c:pt>
                <c:pt idx="30">
                  <c:v>2.4250175138294292</c:v>
                </c:pt>
                <c:pt idx="31">
                  <c:v>2.4230451489491318</c:v>
                </c:pt>
                <c:pt idx="32">
                  <c:v>2.4211640722478478</c:v>
                </c:pt>
                <c:pt idx="33">
                  <c:v>2.4193674295248209</c:v>
                </c:pt>
                <c:pt idx="34">
                  <c:v>2.4176490673670359</c:v>
                </c:pt>
                <c:pt idx="35">
                  <c:v>2.4160034435342901</c:v>
                </c:pt>
                <c:pt idx="36">
                  <c:v>2.4144255509752068</c:v>
                </c:pt>
                <c:pt idx="37">
                  <c:v>2.4129108530883059</c:v>
                </c:pt>
                <c:pt idx="38">
                  <c:v>2.4114552283116728</c:v>
                </c:pt>
                <c:pt idx="39">
                  <c:v>2.4100549224922152</c:v>
                </c:pt>
                <c:pt idx="40">
                  <c:v>2.4087065077750029</c:v>
                </c:pt>
                <c:pt idx="41">
                  <c:v>2.407406846982894</c:v>
                </c:pt>
                <c:pt idx="42">
                  <c:v>2.4061530626399139</c:v>
                </c:pt>
                <c:pt idx="43">
                  <c:v>2.4049425099390951</c:v>
                </c:pt>
                <c:pt idx="44">
                  <c:v>2.4037727530742332</c:v>
                </c:pt>
                <c:pt idx="45">
                  <c:v>2.4026415444515301</c:v>
                </c:pt>
                <c:pt idx="46">
                  <c:v>2.4015468063757019</c:v>
                </c:pt>
                <c:pt idx="47">
                  <c:v>2.4004866148696382</c:v>
                </c:pt>
                <c:pt idx="48">
                  <c:v>2.3994591853398028</c:v>
                </c:pt>
                <c:pt idx="49">
                  <c:v>2.3984628598434501</c:v>
                </c:pt>
                <c:pt idx="50">
                  <c:v>2.3974960957502129</c:v>
                </c:pt>
                <c:pt idx="51">
                  <c:v>2.3965574556210441</c:v>
                </c:pt>
                <c:pt idx="52">
                  <c:v>2.3956455981528859</c:v>
                </c:pt>
                <c:pt idx="53">
                  <c:v>2.3947592700588989</c:v>
                </c:pt>
                <c:pt idx="54">
                  <c:v>2.3938972987720368</c:v>
                </c:pt>
                <c:pt idx="55">
                  <c:v>2.3930585858750488</c:v>
                </c:pt>
                <c:pt idx="56">
                  <c:v>2.3922421011729069</c:v>
                </c:pt>
                <c:pt idx="57">
                  <c:v>2.3914468773346762</c:v>
                </c:pt>
                <c:pt idx="58">
                  <c:v>2.3906720050412549</c:v>
                </c:pt>
                <c:pt idx="59">
                  <c:v>2.3899166285834692</c:v>
                </c:pt>
                <c:pt idx="60">
                  <c:v>2.3891799418619</c:v>
                </c:pt>
                <c:pt idx="61">
                  <c:v>2.3884611847458279</c:v>
                </c:pt>
                <c:pt idx="62">
                  <c:v>2.3877596397537548</c:v>
                </c:pt>
                <c:pt idx="63">
                  <c:v>2.387074629022472</c:v>
                </c:pt>
                <c:pt idx="64">
                  <c:v>2.386405511535473</c:v>
                </c:pt>
                <c:pt idx="65">
                  <c:v>2.385751680584872</c:v>
                </c:pt>
                <c:pt idx="66">
                  <c:v>2.385112561443913</c:v>
                </c:pt>
                <c:pt idx="67">
                  <c:v>2.3844876092297289</c:v>
                </c:pt>
                <c:pt idx="68">
                  <c:v>2.3838763069382272</c:v>
                </c:pt>
                <c:pt idx="69">
                  <c:v>2.3832781636349312</c:v>
                </c:pt>
                <c:pt idx="70">
                  <c:v>2.3826927127873851</c:v>
                </c:pt>
                <c:pt idx="71">
                  <c:v>2.382119510726171</c:v>
                </c:pt>
                <c:pt idx="72">
                  <c:v>2.381558135223004</c:v>
                </c:pt>
                <c:pt idx="73">
                  <c:v>2.38100818417549</c:v>
                </c:pt>
                <c:pt idx="74">
                  <c:v>2.3804692743892399</c:v>
                </c:pt>
                <c:pt idx="75">
                  <c:v>2.379941040448911</c:v>
                </c:pt>
                <c:pt idx="76">
                  <c:v>2.379423133670608</c:v>
                </c:pt>
                <c:pt idx="77">
                  <c:v>2.378915221128806</c:v>
                </c:pt>
                <c:pt idx="78">
                  <c:v>2.378416984751591</c:v>
                </c:pt>
                <c:pt idx="79">
                  <c:v>2.377928120478638</c:v>
                </c:pt>
                <c:pt idx="80">
                  <c:v>2.377448337476836</c:v>
                </c:pt>
                <c:pt idx="81">
                  <c:v>2.3769773574089439</c:v>
                </c:pt>
                <c:pt idx="82">
                  <c:v>2.376514913751115</c:v>
                </c:pt>
                <c:pt idx="83">
                  <c:v>2.376060751155439</c:v>
                </c:pt>
                <c:pt idx="84">
                  <c:v>2.375614624854069</c:v>
                </c:pt>
                <c:pt idx="85">
                  <c:v>2.375176300101741</c:v>
                </c:pt>
                <c:pt idx="86">
                  <c:v>2.3747455516537941</c:v>
                </c:pt>
                <c:pt idx="87">
                  <c:v>2.3743221632770659</c:v>
                </c:pt>
                <c:pt idx="88">
                  <c:v>2.373905927291228</c:v>
                </c:pt>
                <c:pt idx="89">
                  <c:v>2.3734966441383469</c:v>
                </c:pt>
                <c:pt idx="90">
                  <c:v>2.373094121978657</c:v>
                </c:pt>
                <c:pt idx="91">
                  <c:v>2.3726981763106472</c:v>
                </c:pt>
                <c:pt idx="92">
                  <c:v>2.3723086296137881</c:v>
                </c:pt>
                <c:pt idx="93">
                  <c:v>2.371925311012288</c:v>
                </c:pt>
                <c:pt idx="94">
                  <c:v>2.3715480559584559</c:v>
                </c:pt>
                <c:pt idx="95">
                  <c:v>2.3711767059343161</c:v>
                </c:pt>
                <c:pt idx="96">
                  <c:v>2.3708111081702521</c:v>
                </c:pt>
                <c:pt idx="97">
                  <c:v>2.3704511153795389</c:v>
                </c:pt>
                <c:pt idx="98">
                  <c:v>2.370096585507723</c:v>
                </c:pt>
                <c:pt idx="99">
                  <c:v>2.369747381495857</c:v>
                </c:pt>
                <c:pt idx="100">
                  <c:v>2.3694033710567202</c:v>
                </c:pt>
                <c:pt idx="101">
                  <c:v>2.369064426463162</c:v>
                </c:pt>
                <c:pt idx="102">
                  <c:v>2.3687304243478322</c:v>
                </c:pt>
                <c:pt idx="103">
                  <c:v>2.3684012455135428</c:v>
                </c:pt>
                <c:pt idx="104">
                  <c:v>2.368076774753642</c:v>
                </c:pt>
                <c:pt idx="105">
                  <c:v>2.3677569006817349</c:v>
                </c:pt>
                <c:pt idx="106">
                  <c:v>2.3674415155702349</c:v>
                </c:pt>
                <c:pt idx="107">
                  <c:v>2.3671305151971538</c:v>
                </c:pt>
                <c:pt idx="108">
                  <c:v>2.3668237987006839</c:v>
                </c:pt>
                <c:pt idx="109">
                  <c:v>2.366521268441081</c:v>
                </c:pt>
                <c:pt idx="110">
                  <c:v>2.3662228298694288</c:v>
                </c:pt>
                <c:pt idx="111">
                  <c:v>2.3659283914028788</c:v>
                </c:pt>
                <c:pt idx="112">
                  <c:v>2.365637864306001</c:v>
                </c:pt>
                <c:pt idx="113">
                  <c:v>2.3653511625778751</c:v>
                </c:pt>
                <c:pt idx="114">
                  <c:v>2.3650682028446188</c:v>
                </c:pt>
                <c:pt idx="115">
                  <c:v>2.364788904257038</c:v>
                </c:pt>
                <c:pt idx="116">
                  <c:v>2.3645131883930972</c:v>
                </c:pt>
                <c:pt idx="117">
                  <c:v>2.3642409791649759</c:v>
                </c:pt>
                <c:pt idx="118">
                  <c:v>2.3639722027304311</c:v>
                </c:pt>
                <c:pt idx="119">
                  <c:v>2.3637067874082329</c:v>
                </c:pt>
                <c:pt idx="120">
                  <c:v>2.3634446635974862</c:v>
                </c:pt>
                <c:pt idx="121">
                  <c:v>2.3631857637005762</c:v>
                </c:pt>
                <c:pt idx="122">
                  <c:v>2.362930022049599</c:v>
                </c:pt>
                <c:pt idx="123">
                  <c:v>2.3626773748360561</c:v>
                </c:pt>
                <c:pt idx="124">
                  <c:v>2.362427760043659</c:v>
                </c:pt>
                <c:pt idx="125">
                  <c:v>2.362181117384079</c:v>
                </c:pt>
                <c:pt idx="126">
                  <c:v>2.3619373882354999</c:v>
                </c:pt>
                <c:pt idx="127">
                  <c:v>2.3616965155838048</c:v>
                </c:pt>
                <c:pt idx="128">
                  <c:v>2.361458443966296</c:v>
                </c:pt>
                <c:pt idx="129">
                  <c:v>2.3612231194177991</c:v>
                </c:pt>
                <c:pt idx="130">
                  <c:v>2.3609904894190392</c:v>
                </c:pt>
                <c:pt idx="131">
                  <c:v>2.3607605028471799</c:v>
                </c:pt>
                <c:pt idx="132">
                  <c:v>2.360533109928411</c:v>
                </c:pt>
                <c:pt idx="133">
                  <c:v>2.360308262192496</c:v>
                </c:pt>
                <c:pt idx="134">
                  <c:v>2.3600859124291662</c:v>
                </c:pt>
                <c:pt idx="135">
                  <c:v>2.359866014646304</c:v>
                </c:pt>
                <c:pt idx="136">
                  <c:v>2.3596485240297929</c:v>
                </c:pt>
                <c:pt idx="137">
                  <c:v>2.3594333969049872</c:v>
                </c:pt>
                <c:pt idx="138">
                  <c:v>2.3592205906996999</c:v>
                </c:pt>
                <c:pt idx="139">
                  <c:v>2.3590100639086602</c:v>
                </c:pt>
                <c:pt idx="140">
                  <c:v>2.358801776059356</c:v>
                </c:pt>
                <c:pt idx="141">
                  <c:v>2.3585956876792098</c:v>
                </c:pt>
                <c:pt idx="142">
                  <c:v>2.3583917602640132</c:v>
                </c:pt>
                <c:pt idx="143">
                  <c:v>2.358189956247577</c:v>
                </c:pt>
                <c:pt idx="144">
                  <c:v>2.3579902389725369</c:v>
                </c:pt>
                <c:pt idx="145">
                  <c:v>2.3577925726622628</c:v>
                </c:pt>
                <c:pt idx="146">
                  <c:v>2.3575969223938138</c:v>
                </c:pt>
                <c:pt idx="147">
                  <c:v>2.3574032540719161</c:v>
                </c:pt>
                <c:pt idx="148">
                  <c:v>2.3572115344038931</c:v>
                </c:pt>
                <c:pt idx="149">
                  <c:v>2.3570217308755219</c:v>
                </c:pt>
                <c:pt idx="150">
                  <c:v>2.3568338117277721</c:v>
                </c:pt>
                <c:pt idx="151">
                  <c:v>2.3566477459343909</c:v>
                </c:pt>
                <c:pt idx="152">
                  <c:v>2.3564635031802879</c:v>
                </c:pt>
                <c:pt idx="153">
                  <c:v>2.3562810538407089</c:v>
                </c:pt>
                <c:pt idx="154">
                  <c:v>2.3561003689611351</c:v>
                </c:pt>
                <c:pt idx="155">
                  <c:v>2.3559214202379022</c:v>
                </c:pt>
                <c:pt idx="156">
                  <c:v>2.3557441799995029</c:v>
                </c:pt>
                <c:pt idx="157">
                  <c:v>2.3555686211885338</c:v>
                </c:pt>
                <c:pt idx="158">
                  <c:v>2.3553947173442729</c:v>
                </c:pt>
                <c:pt idx="159">
                  <c:v>2.355222442585859</c:v>
                </c:pt>
                <c:pt idx="160">
                  <c:v>2.355051771596044</c:v>
                </c:pt>
                <c:pt idx="161">
                  <c:v>2.3548826796055038</c:v>
                </c:pt>
                <c:pt idx="162">
                  <c:v>2.3547151423776742</c:v>
                </c:pt>
                <c:pt idx="163">
                  <c:v>2.3545491361940978</c:v>
                </c:pt>
                <c:pt idx="164">
                  <c:v>2.3543846378402651</c:v>
                </c:pt>
                <c:pt idx="165">
                  <c:v>2.354221624591919</c:v>
                </c:pt>
                <c:pt idx="166">
                  <c:v>2.354060074201819</c:v>
                </c:pt>
                <c:pt idx="167">
                  <c:v>2.3538999648869341</c:v>
                </c:pt>
                <c:pt idx="168">
                  <c:v>2.3537412753160551</c:v>
                </c:pt>
                <c:pt idx="169">
                  <c:v>2.353583984597813</c:v>
                </c:pt>
                <c:pt idx="170">
                  <c:v>2.3534280722690761</c:v>
                </c:pt>
                <c:pt idx="171">
                  <c:v>2.3532735182837219</c:v>
                </c:pt>
                <c:pt idx="172">
                  <c:v>2.353120303001774</c:v>
                </c:pt>
                <c:pt idx="173">
                  <c:v>2.3529684071788708</c:v>
                </c:pt>
                <c:pt idx="174">
                  <c:v>2.3528178119560761</c:v>
                </c:pt>
                <c:pt idx="175">
                  <c:v>2.3526684988500022</c:v>
                </c:pt>
                <c:pt idx="176">
                  <c:v>2.352520449743249</c:v>
                </c:pt>
                <c:pt idx="177">
                  <c:v>2.352373646875126</c:v>
                </c:pt>
                <c:pt idx="178">
                  <c:v>2.352228072832673</c:v>
                </c:pt>
                <c:pt idx="179">
                  <c:v>2.352083710541951</c:v>
                </c:pt>
                <c:pt idx="180">
                  <c:v>2.3519405432595941</c:v>
                </c:pt>
                <c:pt idx="181">
                  <c:v>2.3517985545646249</c:v>
                </c:pt>
                <c:pt idx="182">
                  <c:v>2.35165772835051</c:v>
                </c:pt>
                <c:pt idx="183">
                  <c:v>2.3515180488174581</c:v>
                </c:pt>
                <c:pt idx="184">
                  <c:v>2.3513795004649438</c:v>
                </c:pt>
                <c:pt idx="185">
                  <c:v>2.3512420680844559</c:v>
                </c:pt>
                <c:pt idx="186">
                  <c:v>2.351105736752459</c:v>
                </c:pt>
                <c:pt idx="187">
                  <c:v>2.3509704918235581</c:v>
                </c:pt>
                <c:pt idx="188">
                  <c:v>2.3508363189238688</c:v>
                </c:pt>
                <c:pt idx="189">
                  <c:v>2.3507032039445721</c:v>
                </c:pt>
                <c:pt idx="190">
                  <c:v>2.350571133035662</c:v>
                </c:pt>
                <c:pt idx="191">
                  <c:v>2.3504400925998712</c:v>
                </c:pt>
                <c:pt idx="192">
                  <c:v>2.3503100692867651</c:v>
                </c:pt>
                <c:pt idx="193">
                  <c:v>2.3501810499870071</c:v>
                </c:pt>
                <c:pt idx="194">
                  <c:v>2.3500530218267932</c:v>
                </c:pt>
                <c:pt idx="195">
                  <c:v>2.3499259721624259</c:v>
                </c:pt>
                <c:pt idx="196">
                  <c:v>2.3497998885750602</c:v>
                </c:pt>
                <c:pt idx="197">
                  <c:v>2.3496747588655751</c:v>
                </c:pt>
                <c:pt idx="198">
                  <c:v>2.349550571049607</c:v>
                </c:pt>
                <c:pt idx="199">
                  <c:v>2.3494273133527082</c:v>
                </c:pt>
                <c:pt idx="200">
                  <c:v>2.349304974205634</c:v>
                </c:pt>
                <c:pt idx="201">
                  <c:v>2.3491835422397749</c:v>
                </c:pt>
                <c:pt idx="202">
                  <c:v>2.3490630062826972</c:v>
                </c:pt>
                <c:pt idx="203">
                  <c:v>2.348943355353807</c:v>
                </c:pt>
                <c:pt idx="204">
                  <c:v>2.348824578660142</c:v>
                </c:pt>
                <c:pt idx="205">
                  <c:v>2.348706665592259</c:v>
                </c:pt>
                <c:pt idx="206">
                  <c:v>2.3485896057202411</c:v>
                </c:pt>
                <c:pt idx="207">
                  <c:v>2.3484733887898108</c:v>
                </c:pt>
                <c:pt idx="208">
                  <c:v>2.3483580047185439</c:v>
                </c:pt>
                <c:pt idx="209">
                  <c:v>2.3482434435921791</c:v>
                </c:pt>
                <c:pt idx="210">
                  <c:v>2.3481296956610258</c:v>
                </c:pt>
                <c:pt idx="211">
                  <c:v>2.3480167513364738</c:v>
                </c:pt>
                <c:pt idx="212">
                  <c:v>2.347904601187579</c:v>
                </c:pt>
                <c:pt idx="213">
                  <c:v>2.347793235937746</c:v>
                </c:pt>
                <c:pt idx="214">
                  <c:v>2.3476826464614939</c:v>
                </c:pt>
                <c:pt idx="215">
                  <c:v>2.3475728237813072</c:v>
                </c:pt>
                <c:pt idx="216">
                  <c:v>2.347463759064556</c:v>
                </c:pt>
                <c:pt idx="217">
                  <c:v>2.3473554436205122</c:v>
                </c:pt>
                <c:pt idx="218">
                  <c:v>2.347247868897421</c:v>
                </c:pt>
                <c:pt idx="219">
                  <c:v>2.3471410264796608</c:v>
                </c:pt>
                <c:pt idx="220">
                  <c:v>2.347034908084968</c:v>
                </c:pt>
                <c:pt idx="221">
                  <c:v>2.346929505561727</c:v>
                </c:pt>
                <c:pt idx="222">
                  <c:v>2.3468248108863339</c:v>
                </c:pt>
                <c:pt idx="223">
                  <c:v>2.3467208161606208</c:v>
                </c:pt>
                <c:pt idx="224">
                  <c:v>2.3466175136093468</c:v>
                </c:pt>
                <c:pt idx="225">
                  <c:v>2.3465148955777471</c:v>
                </c:pt>
                <c:pt idx="226">
                  <c:v>2.3464129545291361</c:v>
                </c:pt>
                <c:pt idx="227">
                  <c:v>2.3463116830425852</c:v>
                </c:pt>
                <c:pt idx="228">
                  <c:v>2.3462110738106379</c:v>
                </c:pt>
                <c:pt idx="229">
                  <c:v>2.346111119637091</c:v>
                </c:pt>
                <c:pt idx="230">
                  <c:v>2.3460118134348229</c:v>
                </c:pt>
                <c:pt idx="231">
                  <c:v>2.345913148223679</c:v>
                </c:pt>
                <c:pt idx="232">
                  <c:v>2.345815117128399</c:v>
                </c:pt>
                <c:pt idx="233">
                  <c:v>2.3457177133766032</c:v>
                </c:pt>
                <c:pt idx="234">
                  <c:v>2.3456209302968172</c:v>
                </c:pt>
                <c:pt idx="235">
                  <c:v>2.3455247613165482</c:v>
                </c:pt>
                <c:pt idx="236">
                  <c:v>2.3454291999604009</c:v>
                </c:pt>
                <c:pt idx="237">
                  <c:v>2.3453342398482442</c:v>
                </c:pt>
                <c:pt idx="238">
                  <c:v>2.3452398746934122</c:v>
                </c:pt>
                <c:pt idx="239">
                  <c:v>2.345146098300952</c:v>
                </c:pt>
                <c:pt idx="240">
                  <c:v>2.3450529045659092</c:v>
                </c:pt>
                <c:pt idx="241">
                  <c:v>2.344960287471654</c:v>
                </c:pt>
                <c:pt idx="242">
                  <c:v>2.344868241088244</c:v>
                </c:pt>
                <c:pt idx="243">
                  <c:v>2.34477675957082</c:v>
                </c:pt>
                <c:pt idx="244">
                  <c:v>2.3446858371580519</c:v>
                </c:pt>
                <c:pt idx="245">
                  <c:v>2.3445954681705978</c:v>
                </c:pt>
                <c:pt idx="246">
                  <c:v>2.3445056470096182</c:v>
                </c:pt>
                <c:pt idx="247">
                  <c:v>2.344416368155307</c:v>
                </c:pt>
                <c:pt idx="248">
                  <c:v>2.3443276261654691</c:v>
                </c:pt>
                <c:pt idx="249">
                  <c:v>2.3442394156741169</c:v>
                </c:pt>
                <c:pt idx="250">
                  <c:v>2.3441517313901059</c:v>
                </c:pt>
                <c:pt idx="251">
                  <c:v>2.344064568095797</c:v>
                </c:pt>
                <c:pt idx="252">
                  <c:v>2.3439779206457452</c:v>
                </c:pt>
                <c:pt idx="253">
                  <c:v>2.3438917839654252</c:v>
                </c:pt>
                <c:pt idx="254">
                  <c:v>2.343806153049973</c:v>
                </c:pt>
                <c:pt idx="255">
                  <c:v>2.3437210229629661</c:v>
                </c:pt>
                <c:pt idx="256">
                  <c:v>2.3436363888352192</c:v>
                </c:pt>
                <c:pt idx="257">
                  <c:v>2.3435522458636142</c:v>
                </c:pt>
                <c:pt idx="258">
                  <c:v>2.3434685893099521</c:v>
                </c:pt>
                <c:pt idx="259">
                  <c:v>2.343385414499823</c:v>
                </c:pt>
                <c:pt idx="260">
                  <c:v>2.3433027168215141</c:v>
                </c:pt>
                <c:pt idx="261">
                  <c:v>2.3432204917249262</c:v>
                </c:pt>
                <c:pt idx="262">
                  <c:v>2.343138734720517</c:v>
                </c:pt>
                <c:pt idx="263">
                  <c:v>2.3430574413782792</c:v>
                </c:pt>
                <c:pt idx="264">
                  <c:v>2.3429766073267131</c:v>
                </c:pt>
                <c:pt idx="265">
                  <c:v>2.3428962282518491</c:v>
                </c:pt>
                <c:pt idx="266">
                  <c:v>2.3428162998962718</c:v>
                </c:pt>
                <c:pt idx="267">
                  <c:v>2.3427368180581731</c:v>
                </c:pt>
                <c:pt idx="268">
                  <c:v>2.3426577785904161</c:v>
                </c:pt>
                <c:pt idx="269">
                  <c:v>2.3425791773996272</c:v>
                </c:pt>
                <c:pt idx="270">
                  <c:v>2.342501010445305</c:v>
                </c:pt>
                <c:pt idx="271">
                  <c:v>2.342423273738941</c:v>
                </c:pt>
                <c:pt idx="272">
                  <c:v>2.3423459633431611</c:v>
                </c:pt>
                <c:pt idx="273">
                  <c:v>2.3422690753708921</c:v>
                </c:pt>
                <c:pt idx="274">
                  <c:v>2.3421926059845308</c:v>
                </c:pt>
                <c:pt idx="275">
                  <c:v>2.3421165513951432</c:v>
                </c:pt>
                <c:pt idx="276">
                  <c:v>2.3420409078616662</c:v>
                </c:pt>
                <c:pt idx="277">
                  <c:v>2.34196567169014</c:v>
                </c:pt>
                <c:pt idx="278">
                  <c:v>2.3418908392329438</c:v>
                </c:pt>
                <c:pt idx="279">
                  <c:v>2.3418164068880518</c:v>
                </c:pt>
                <c:pt idx="280">
                  <c:v>2.3417423710983019</c:v>
                </c:pt>
                <c:pt idx="281">
                  <c:v>2.3416687283506792</c:v>
                </c:pt>
                <c:pt idx="282">
                  <c:v>2.3415954751756169</c:v>
                </c:pt>
                <c:pt idx="283">
                  <c:v>2.3415226081463021</c:v>
                </c:pt>
                <c:pt idx="284">
                  <c:v>2.341450123878007</c:v>
                </c:pt>
                <c:pt idx="285">
                  <c:v>2.3413780190274198</c:v>
                </c:pt>
                <c:pt idx="286">
                  <c:v>2.3413062902920001</c:v>
                </c:pt>
                <c:pt idx="287">
                  <c:v>2.3412349344093402</c:v>
                </c:pt>
                <c:pt idx="288">
                  <c:v>2.3411639481565381</c:v>
                </c:pt>
                <c:pt idx="289">
                  <c:v>2.3410933283495861</c:v>
                </c:pt>
                <c:pt idx="290">
                  <c:v>2.3410230718427689</c:v>
                </c:pt>
                <c:pt idx="291">
                  <c:v>2.3409531755280728</c:v>
                </c:pt>
                <c:pt idx="292">
                  <c:v>2.3408836363346079</c:v>
                </c:pt>
                <c:pt idx="293">
                  <c:v>2.340814451228038</c:v>
                </c:pt>
                <c:pt idx="294">
                  <c:v>2.3407456172100209</c:v>
                </c:pt>
                <c:pt idx="295">
                  <c:v>2.340677131317666</c:v>
                </c:pt>
                <c:pt idx="296">
                  <c:v>2.3406089906229952</c:v>
                </c:pt>
                <c:pt idx="297">
                  <c:v>2.3405411922324109</c:v>
                </c:pt>
                <c:pt idx="298">
                  <c:v>2.3404737332861871</c:v>
                </c:pt>
                <c:pt idx="299">
                  <c:v>2.3404066109579529</c:v>
                </c:pt>
                <c:pt idx="300">
                  <c:v>2.3403398224541969</c:v>
                </c:pt>
                <c:pt idx="301">
                  <c:v>2.3402733650137808</c:v>
                </c:pt>
                <c:pt idx="302">
                  <c:v>2.3402072359074531</c:v>
                </c:pt>
                <c:pt idx="303">
                  <c:v>2.3401414324373779</c:v>
                </c:pt>
                <c:pt idx="304">
                  <c:v>2.3400759519366749</c:v>
                </c:pt>
                <c:pt idx="305">
                  <c:v>2.340010791768961</c:v>
                </c:pt>
                <c:pt idx="306">
                  <c:v>2.3399459493279031</c:v>
                </c:pt>
                <c:pt idx="307">
                  <c:v>2.3398814220367798</c:v>
                </c:pt>
                <c:pt idx="308">
                  <c:v>2.339817207348053</c:v>
                </c:pt>
                <c:pt idx="309">
                  <c:v>2.3397533027429351</c:v>
                </c:pt>
                <c:pt idx="310">
                  <c:v>2.3396897057309851</c:v>
                </c:pt>
                <c:pt idx="311">
                  <c:v>2.3396264138496892</c:v>
                </c:pt>
                <c:pt idx="312">
                  <c:v>2.339563424664064</c:v>
                </c:pt>
                <c:pt idx="313">
                  <c:v>2.3395007357662649</c:v>
                </c:pt>
                <c:pt idx="314">
                  <c:v>2.339438344775191</c:v>
                </c:pt>
                <c:pt idx="315">
                  <c:v>2.3393762493361101</c:v>
                </c:pt>
                <c:pt idx="316">
                  <c:v>2.3393144471202789</c:v>
                </c:pt>
                <c:pt idx="317">
                  <c:v>2.3392529358245842</c:v>
                </c:pt>
                <c:pt idx="318">
                  <c:v>2.3391917131711688</c:v>
                </c:pt>
                <c:pt idx="319">
                  <c:v>2.3391307769070888</c:v>
                </c:pt>
                <c:pt idx="320">
                  <c:v>2.3390701248039552</c:v>
                </c:pt>
                <c:pt idx="321">
                  <c:v>2.339009754657595</c:v>
                </c:pt>
                <c:pt idx="322">
                  <c:v>2.3389496642877119</c:v>
                </c:pt>
                <c:pt idx="323">
                  <c:v>2.3388898515375578</c:v>
                </c:pt>
                <c:pt idx="324">
                  <c:v>2.338830314273602</c:v>
                </c:pt>
                <c:pt idx="325">
                  <c:v>2.3387710503852119</c:v>
                </c:pt>
                <c:pt idx="326">
                  <c:v>2.3387120577843441</c:v>
                </c:pt>
                <c:pt idx="327">
                  <c:v>2.3386533344052238</c:v>
                </c:pt>
                <c:pt idx="328">
                  <c:v>2.33859487820405</c:v>
                </c:pt>
                <c:pt idx="329">
                  <c:v>2.3385366871586868</c:v>
                </c:pt>
                <c:pt idx="330">
                  <c:v>2.3384787592683791</c:v>
                </c:pt>
                <c:pt idx="331">
                  <c:v>2.3384210925534519</c:v>
                </c:pt>
                <c:pt idx="332">
                  <c:v>2.338363685055036</c:v>
                </c:pt>
                <c:pt idx="333">
                  <c:v>2.3383065348347789</c:v>
                </c:pt>
                <c:pt idx="334">
                  <c:v>2.3382496399745731</c:v>
                </c:pt>
                <c:pt idx="335">
                  <c:v>2.338192998576285</c:v>
                </c:pt>
                <c:pt idx="336">
                  <c:v>2.338136608761487</c:v>
                </c:pt>
                <c:pt idx="337">
                  <c:v>2.338080468671198</c:v>
                </c:pt>
                <c:pt idx="338">
                  <c:v>2.3380245764656209</c:v>
                </c:pt>
                <c:pt idx="339">
                  <c:v>2.3379689303238909</c:v>
                </c:pt>
                <c:pt idx="340">
                  <c:v>2.3379135284438268</c:v>
                </c:pt>
                <c:pt idx="341">
                  <c:v>2.3378583690416832</c:v>
                </c:pt>
                <c:pt idx="342">
                  <c:v>2.3378034503519092</c:v>
                </c:pt>
                <c:pt idx="343">
                  <c:v>2.3377487706269102</c:v>
                </c:pt>
                <c:pt idx="344">
                  <c:v>2.337694328136815</c:v>
                </c:pt>
                <c:pt idx="345">
                  <c:v>2.337640121169243</c:v>
                </c:pt>
                <c:pt idx="346">
                  <c:v>2.3375861480290818</c:v>
                </c:pt>
                <c:pt idx="347">
                  <c:v>2.3375324070382559</c:v>
                </c:pt>
                <c:pt idx="348">
                  <c:v>2.337478896535516</c:v>
                </c:pt>
                <c:pt idx="349">
                  <c:v>2.3374256148762171</c:v>
                </c:pt>
                <c:pt idx="350">
                  <c:v>2.337372560432105</c:v>
                </c:pt>
                <c:pt idx="351">
                  <c:v>2.3373197315911129</c:v>
                </c:pt>
                <c:pt idx="352">
                  <c:v>2.3372671267571481</c:v>
                </c:pt>
                <c:pt idx="353">
                  <c:v>2.3372147443498932</c:v>
                </c:pt>
                <c:pt idx="354">
                  <c:v>2.3371625828046021</c:v>
                </c:pt>
                <c:pt idx="355">
                  <c:v>2.3371106405719089</c:v>
                </c:pt>
                <c:pt idx="356">
                  <c:v>2.3370589161176309</c:v>
                </c:pt>
                <c:pt idx="357">
                  <c:v>2.337007407922576</c:v>
                </c:pt>
                <c:pt idx="358">
                  <c:v>2.3369561144823581</c:v>
                </c:pt>
                <c:pt idx="359">
                  <c:v>2.336905034307208</c:v>
                </c:pt>
                <c:pt idx="360">
                  <c:v>2.336854165921797</c:v>
                </c:pt>
                <c:pt idx="361">
                  <c:v>2.3368035078650529</c:v>
                </c:pt>
                <c:pt idx="362">
                  <c:v>2.3367530586899852</c:v>
                </c:pt>
                <c:pt idx="363">
                  <c:v>2.336702816963506</c:v>
                </c:pt>
                <c:pt idx="364">
                  <c:v>2.3366527812662712</c:v>
                </c:pt>
                <c:pt idx="365">
                  <c:v>2.336602950192495</c:v>
                </c:pt>
                <c:pt idx="366">
                  <c:v>2.336553322349797</c:v>
                </c:pt>
                <c:pt idx="367">
                  <c:v>2.336503896359031</c:v>
                </c:pt>
                <c:pt idx="368">
                  <c:v>2.3364546708541281</c:v>
                </c:pt>
                <c:pt idx="369">
                  <c:v>2.3364056444819319</c:v>
                </c:pt>
                <c:pt idx="370">
                  <c:v>2.336356815902048</c:v>
                </c:pt>
                <c:pt idx="371">
                  <c:v>2.3363081837866879</c:v>
                </c:pt>
                <c:pt idx="372">
                  <c:v>2.3362597468205131</c:v>
                </c:pt>
                <c:pt idx="373">
                  <c:v>2.3362115037004898</c:v>
                </c:pt>
                <c:pt idx="374">
                  <c:v>2.33616345313574</c:v>
                </c:pt>
                <c:pt idx="375">
                  <c:v>2.336115593847397</c:v>
                </c:pt>
                <c:pt idx="376">
                  <c:v>2.3360679245684568</c:v>
                </c:pt>
                <c:pt idx="377">
                  <c:v>2.336020444043645</c:v>
                </c:pt>
                <c:pt idx="378">
                  <c:v>2.3359731510292718</c:v>
                </c:pt>
                <c:pt idx="379">
                  <c:v>2.3359260442930969</c:v>
                </c:pt>
                <c:pt idx="380">
                  <c:v>2.3358791226141928</c:v>
                </c:pt>
                <c:pt idx="381">
                  <c:v>2.335832384782814</c:v>
                </c:pt>
                <c:pt idx="382">
                  <c:v>2.335785829600264</c:v>
                </c:pt>
                <c:pt idx="383">
                  <c:v>2.3357394558787652</c:v>
                </c:pt>
                <c:pt idx="384">
                  <c:v>2.3356932624413318</c:v>
                </c:pt>
                <c:pt idx="385">
                  <c:v>2.3356472481216479</c:v>
                </c:pt>
                <c:pt idx="386">
                  <c:v>2.3356014117639359</c:v>
                </c:pt>
                <c:pt idx="387">
                  <c:v>2.3355557522228398</c:v>
                </c:pt>
                <c:pt idx="388">
                  <c:v>2.3355102683633051</c:v>
                </c:pt>
                <c:pt idx="389">
                  <c:v>2.3354649590604528</c:v>
                </c:pt>
                <c:pt idx="390">
                  <c:v>2.3354198231994752</c:v>
                </c:pt>
                <c:pt idx="391">
                  <c:v>2.3353748596755048</c:v>
                </c:pt>
                <c:pt idx="392">
                  <c:v>2.3353300673935151</c:v>
                </c:pt>
                <c:pt idx="393">
                  <c:v>2.3352854452681959</c:v>
                </c:pt>
                <c:pt idx="394">
                  <c:v>2.3352409922238531</c:v>
                </c:pt>
                <c:pt idx="395">
                  <c:v>2.335196707194291</c:v>
                </c:pt>
                <c:pt idx="396">
                  <c:v>2.335152589122711</c:v>
                </c:pt>
                <c:pt idx="397">
                  <c:v>2.335108636961599</c:v>
                </c:pt>
                <c:pt idx="398">
                  <c:v>2.335064849672627</c:v>
                </c:pt>
                <c:pt idx="399">
                  <c:v>2.335021226226548</c:v>
                </c:pt>
                <c:pt idx="400">
                  <c:v>2.334977765603091</c:v>
                </c:pt>
                <c:pt idx="401">
                  <c:v>2.334934466790862</c:v>
                </c:pt>
                <c:pt idx="402">
                  <c:v>2.3348913287872488</c:v>
                </c:pt>
                <c:pt idx="403">
                  <c:v>2.334848350598318</c:v>
                </c:pt>
                <c:pt idx="404">
                  <c:v>2.3348055312387208</c:v>
                </c:pt>
                <c:pt idx="405">
                  <c:v>2.3347628697315992</c:v>
                </c:pt>
                <c:pt idx="406">
                  <c:v>2.334720365108486</c:v>
                </c:pt>
                <c:pt idx="407">
                  <c:v>2.3346780164092231</c:v>
                </c:pt>
                <c:pt idx="408">
                  <c:v>2.33463582268186</c:v>
                </c:pt>
                <c:pt idx="409">
                  <c:v>2.334593782982568</c:v>
                </c:pt>
                <c:pt idx="410">
                  <c:v>2.334551896375554</c:v>
                </c:pt>
                <c:pt idx="411">
                  <c:v>2.3345101619329638</c:v>
                </c:pt>
                <c:pt idx="412">
                  <c:v>2.3344685787348078</c:v>
                </c:pt>
                <c:pt idx="413">
                  <c:v>2.3344271458688661</c:v>
                </c:pt>
                <c:pt idx="414">
                  <c:v>2.3343858624306071</c:v>
                </c:pt>
                <c:pt idx="415">
                  <c:v>2.334344727523106</c:v>
                </c:pt>
                <c:pt idx="416">
                  <c:v>2.33430374025696</c:v>
                </c:pt>
                <c:pt idx="417">
                  <c:v>2.3342628997502088</c:v>
                </c:pt>
                <c:pt idx="418">
                  <c:v>2.334222205128258</c:v>
                </c:pt>
                <c:pt idx="419">
                  <c:v>2.3341816555237922</c:v>
                </c:pt>
                <c:pt idx="420">
                  <c:v>2.334141250076704</c:v>
                </c:pt>
                <c:pt idx="421">
                  <c:v>2.3341009879340171</c:v>
                </c:pt>
                <c:pt idx="422">
                  <c:v>2.3340608682498032</c:v>
                </c:pt>
                <c:pt idx="423">
                  <c:v>2.334020890185116</c:v>
                </c:pt>
                <c:pt idx="424">
                  <c:v>2.333981052907915</c:v>
                </c:pt>
                <c:pt idx="425">
                  <c:v>2.333941355592986</c:v>
                </c:pt>
                <c:pt idx="426">
                  <c:v>2.333901797421881</c:v>
                </c:pt>
                <c:pt idx="427">
                  <c:v>2.333862377582836</c:v>
                </c:pt>
                <c:pt idx="428">
                  <c:v>2.3338230952707062</c:v>
                </c:pt>
                <c:pt idx="429">
                  <c:v>2.3337839496868971</c:v>
                </c:pt>
                <c:pt idx="430">
                  <c:v>2.3337449400392929</c:v>
                </c:pt>
                <c:pt idx="431">
                  <c:v>2.3337060655421951</c:v>
                </c:pt>
                <c:pt idx="432">
                  <c:v>2.3336673254162461</c:v>
                </c:pt>
                <c:pt idx="433">
                  <c:v>2.3336287188883751</c:v>
                </c:pt>
                <c:pt idx="434">
                  <c:v>2.3335902451917239</c:v>
                </c:pt>
                <c:pt idx="435">
                  <c:v>2.3335519035655858</c:v>
                </c:pt>
                <c:pt idx="436">
                  <c:v>2.3335136932553451</c:v>
                </c:pt>
                <c:pt idx="437">
                  <c:v>2.3334756135124102</c:v>
                </c:pt>
                <c:pt idx="438">
                  <c:v>2.3334376635941521</c:v>
                </c:pt>
                <c:pt idx="439">
                  <c:v>2.3333998427638489</c:v>
                </c:pt>
                <c:pt idx="440">
                  <c:v>2.3333621502906192</c:v>
                </c:pt>
                <c:pt idx="441">
                  <c:v>2.3333245854493661</c:v>
                </c:pt>
                <c:pt idx="442">
                  <c:v>2.333287147520716</c:v>
                </c:pt>
                <c:pt idx="443">
                  <c:v>2.333249835790963</c:v>
                </c:pt>
                <c:pt idx="444">
                  <c:v>2.3332126495520131</c:v>
                </c:pt>
                <c:pt idx="445">
                  <c:v>2.3331755881013199</c:v>
                </c:pt>
                <c:pt idx="446">
                  <c:v>2.333138650741839</c:v>
                </c:pt>
                <c:pt idx="447">
                  <c:v>2.333101836781966</c:v>
                </c:pt>
                <c:pt idx="448">
                  <c:v>2.3330651455354841</c:v>
                </c:pt>
                <c:pt idx="449">
                  <c:v>2.333028576321508</c:v>
                </c:pt>
                <c:pt idx="450">
                  <c:v>2.332992128464435</c:v>
                </c:pt>
                <c:pt idx="451">
                  <c:v>2.3329558012938909</c:v>
                </c:pt>
                <c:pt idx="452">
                  <c:v>2.3329195941446739</c:v>
                </c:pt>
                <c:pt idx="453">
                  <c:v>2.332883506356711</c:v>
                </c:pt>
                <c:pt idx="454">
                  <c:v>2.3328475372749979</c:v>
                </c:pt>
                <c:pt idx="455">
                  <c:v>2.3328116862495589</c:v>
                </c:pt>
                <c:pt idx="456">
                  <c:v>2.3327759526353908</c:v>
                </c:pt>
                <c:pt idx="457">
                  <c:v>2.332740335792415</c:v>
                </c:pt>
                <c:pt idx="458">
                  <c:v>2.332704835085432</c:v>
                </c:pt>
                <c:pt idx="459">
                  <c:v>2.3326694498840701</c:v>
                </c:pt>
                <c:pt idx="460">
                  <c:v>2.3326341795627412</c:v>
                </c:pt>
                <c:pt idx="461">
                  <c:v>2.3325990235005909</c:v>
                </c:pt>
                <c:pt idx="462">
                  <c:v>2.3325639810814578</c:v>
                </c:pt>
                <c:pt idx="463">
                  <c:v>2.332529051693824</c:v>
                </c:pt>
                <c:pt idx="464">
                  <c:v>2.3324942347307691</c:v>
                </c:pt>
                <c:pt idx="465">
                  <c:v>2.3324595295899302</c:v>
                </c:pt>
                <c:pt idx="466">
                  <c:v>2.332424935673453</c:v>
                </c:pt>
                <c:pt idx="467">
                  <c:v>2.3323904523879531</c:v>
                </c:pt>
                <c:pt idx="468">
                  <c:v>2.3323560791444709</c:v>
                </c:pt>
                <c:pt idx="469">
                  <c:v>2.3323218153584282</c:v>
                </c:pt>
                <c:pt idx="470">
                  <c:v>2.332287660449587</c:v>
                </c:pt>
                <c:pt idx="471">
                  <c:v>2.3322536138420129</c:v>
                </c:pt>
                <c:pt idx="472">
                  <c:v>2.3322196749640249</c:v>
                </c:pt>
                <c:pt idx="473">
                  <c:v>2.3321858432481619</c:v>
                </c:pt>
                <c:pt idx="474">
                  <c:v>2.3321521181311429</c:v>
                </c:pt>
                <c:pt idx="475">
                  <c:v>2.3321184990538222</c:v>
                </c:pt>
                <c:pt idx="476">
                  <c:v>2.3320849854611558</c:v>
                </c:pt>
                <c:pt idx="477">
                  <c:v>2.3320515768021601</c:v>
                </c:pt>
                <c:pt idx="478">
                  <c:v>2.3320182725298761</c:v>
                </c:pt>
                <c:pt idx="479">
                  <c:v>2.3319850721013262</c:v>
                </c:pt>
                <c:pt idx="480">
                  <c:v>2.3319519749774851</c:v>
                </c:pt>
                <c:pt idx="481">
                  <c:v>2.331918980623235</c:v>
                </c:pt>
                <c:pt idx="482">
                  <c:v>2.3318860885073351</c:v>
                </c:pt>
                <c:pt idx="483">
                  <c:v>2.3318532981023821</c:v>
                </c:pt>
                <c:pt idx="484">
                  <c:v>2.3318206088847768</c:v>
                </c:pt>
                <c:pt idx="485">
                  <c:v>2.3317880203346859</c:v>
                </c:pt>
                <c:pt idx="486">
                  <c:v>2.3317555319360128</c:v>
                </c:pt>
                <c:pt idx="487">
                  <c:v>2.331723143176355</c:v>
                </c:pt>
                <c:pt idx="488">
                  <c:v>2.331690853546978</c:v>
                </c:pt>
                <c:pt idx="489">
                  <c:v>2.3316586625427749</c:v>
                </c:pt>
                <c:pt idx="490">
                  <c:v>2.3316265696622431</c:v>
                </c:pt>
                <c:pt idx="491">
                  <c:v>2.3315945744074358</c:v>
                </c:pt>
                <c:pt idx="492">
                  <c:v>2.331562676283947</c:v>
                </c:pt>
                <c:pt idx="493">
                  <c:v>2.331530874800865</c:v>
                </c:pt>
                <c:pt idx="494">
                  <c:v>2.3314991694707481</c:v>
                </c:pt>
                <c:pt idx="495">
                  <c:v>2.3314675598095929</c:v>
                </c:pt>
                <c:pt idx="496">
                  <c:v>2.331436045336801</c:v>
                </c:pt>
                <c:pt idx="497">
                  <c:v>2.3314046255751468</c:v>
                </c:pt>
                <c:pt idx="498">
                  <c:v>2.3313733000507542</c:v>
                </c:pt>
                <c:pt idx="499">
                  <c:v>2.3313420682930568</c:v>
                </c:pt>
                <c:pt idx="500">
                  <c:v>2.3313109298347752</c:v>
                </c:pt>
                <c:pt idx="501">
                  <c:v>2.3312798842118849</c:v>
                </c:pt>
                <c:pt idx="502">
                  <c:v>2.331248930963588</c:v>
                </c:pt>
                <c:pt idx="503">
                  <c:v>2.331218069632282</c:v>
                </c:pt>
                <c:pt idx="504">
                  <c:v>2.3311872997635379</c:v>
                </c:pt>
                <c:pt idx="505">
                  <c:v>2.331156620906063</c:v>
                </c:pt>
                <c:pt idx="506">
                  <c:v>2.3311260326116789</c:v>
                </c:pt>
                <c:pt idx="507">
                  <c:v>2.3310955344352928</c:v>
                </c:pt>
                <c:pt idx="508">
                  <c:v>2.3310651259348698</c:v>
                </c:pt>
                <c:pt idx="509">
                  <c:v>2.3310348066714068</c:v>
                </c:pt>
                <c:pt idx="510">
                  <c:v>2.3310045762089051</c:v>
                </c:pt>
                <c:pt idx="511">
                  <c:v>2.330974434114343</c:v>
                </c:pt>
                <c:pt idx="512">
                  <c:v>2.3309443799576499</c:v>
                </c:pt>
                <c:pt idx="513">
                  <c:v>2.3309144133116839</c:v>
                </c:pt>
                <c:pt idx="514">
                  <c:v>2.3308845337522031</c:v>
                </c:pt>
                <c:pt idx="515">
                  <c:v>2.3308547408578368</c:v>
                </c:pt>
                <c:pt idx="516">
                  <c:v>2.330825034210072</c:v>
                </c:pt>
                <c:pt idx="517">
                  <c:v>2.3307954133932149</c:v>
                </c:pt>
                <c:pt idx="518">
                  <c:v>2.330765877994375</c:v>
                </c:pt>
                <c:pt idx="519">
                  <c:v>2.3307364276034388</c:v>
                </c:pt>
                <c:pt idx="520">
                  <c:v>2.3307070618130452</c:v>
                </c:pt>
                <c:pt idx="521">
                  <c:v>2.330677780218561</c:v>
                </c:pt>
                <c:pt idx="522">
                  <c:v>2.3306485824180609</c:v>
                </c:pt>
                <c:pt idx="523">
                  <c:v>2.3306194680123009</c:v>
                </c:pt>
                <c:pt idx="524">
                  <c:v>2.3305904366046968</c:v>
                </c:pt>
                <c:pt idx="525">
                  <c:v>2.330561487801301</c:v>
                </c:pt>
                <c:pt idx="526">
                  <c:v>2.3305326212107769</c:v>
                </c:pt>
                <c:pt idx="527">
                  <c:v>2.330503836444386</c:v>
                </c:pt>
                <c:pt idx="528">
                  <c:v>2.330475133115955</c:v>
                </c:pt>
                <c:pt idx="529">
                  <c:v>2.3304465108418602</c:v>
                </c:pt>
                <c:pt idx="530">
                  <c:v>2.3304179692410041</c:v>
                </c:pt>
                <c:pt idx="531">
                  <c:v>2.3303895079347932</c:v>
                </c:pt>
                <c:pt idx="532">
                  <c:v>2.3303611265471198</c:v>
                </c:pt>
                <c:pt idx="533">
                  <c:v>2.3303328247043398</c:v>
                </c:pt>
                <c:pt idx="534">
                  <c:v>2.33030460203525</c:v>
                </c:pt>
                <c:pt idx="535">
                  <c:v>2.3302764581710669</c:v>
                </c:pt>
                <c:pt idx="536">
                  <c:v>2.3302483927454141</c:v>
                </c:pt>
                <c:pt idx="537">
                  <c:v>2.3302204053942912</c:v>
                </c:pt>
                <c:pt idx="538">
                  <c:v>2.3301924957560618</c:v>
                </c:pt>
                <c:pt idx="539">
                  <c:v>2.3301646634714328</c:v>
                </c:pt>
                <c:pt idx="540">
                  <c:v>2.3301369081834311</c:v>
                </c:pt>
                <c:pt idx="541">
                  <c:v>2.330109229537388</c:v>
                </c:pt>
                <c:pt idx="542">
                  <c:v>2.330081627180919</c:v>
                </c:pt>
                <c:pt idx="543">
                  <c:v>2.3300541007639048</c:v>
                </c:pt>
                <c:pt idx="544">
                  <c:v>2.330026649938473</c:v>
                </c:pt>
                <c:pt idx="545">
                  <c:v>2.3299992743589759</c:v>
                </c:pt>
                <c:pt idx="546">
                  <c:v>2.3299719736819822</c:v>
                </c:pt>
                <c:pt idx="547">
                  <c:v>2.3299447475662451</c:v>
                </c:pt>
                <c:pt idx="548">
                  <c:v>2.3299175956726961</c:v>
                </c:pt>
                <c:pt idx="549">
                  <c:v>2.32989051766442</c:v>
                </c:pt>
                <c:pt idx="550">
                  <c:v>2.329863513206643</c:v>
                </c:pt>
                <c:pt idx="551">
                  <c:v>2.329836581966708</c:v>
                </c:pt>
                <c:pt idx="552">
                  <c:v>2.3298097236140638</c:v>
                </c:pt>
                <c:pt idx="553">
                  <c:v>2.329782937820247</c:v>
                </c:pt>
                <c:pt idx="554">
                  <c:v>2.329756224258861</c:v>
                </c:pt>
                <c:pt idx="555">
                  <c:v>2.3297295826055642</c:v>
                </c:pt>
                <c:pt idx="556">
                  <c:v>2.3297030125380491</c:v>
                </c:pt>
                <c:pt idx="557">
                  <c:v>2.3296765137360298</c:v>
                </c:pt>
                <c:pt idx="558">
                  <c:v>2.3296500858812248</c:v>
                </c:pt>
                <c:pt idx="559">
                  <c:v>2.3296237286573369</c:v>
                </c:pt>
                <c:pt idx="560">
                  <c:v>2.3295974417500451</c:v>
                </c:pt>
                <c:pt idx="561">
                  <c:v>2.329571224846978</c:v>
                </c:pt>
                <c:pt idx="562">
                  <c:v>2.3295450776377118</c:v>
                </c:pt>
                <c:pt idx="563">
                  <c:v>2.3295189998137409</c:v>
                </c:pt>
                <c:pt idx="564">
                  <c:v>2.3294929910684741</c:v>
                </c:pt>
                <c:pt idx="565">
                  <c:v>2.3294670510972102</c:v>
                </c:pt>
                <c:pt idx="566">
                  <c:v>2.3294411795971302</c:v>
                </c:pt>
                <c:pt idx="567">
                  <c:v>2.3294153762672778</c:v>
                </c:pt>
                <c:pt idx="568">
                  <c:v>2.329389640808547</c:v>
                </c:pt>
                <c:pt idx="569">
                  <c:v>2.3293639729236681</c:v>
                </c:pt>
                <c:pt idx="570">
                  <c:v>2.3293383723171881</c:v>
                </c:pt>
                <c:pt idx="571">
                  <c:v>2.329312838695464</c:v>
                </c:pt>
                <c:pt idx="572">
                  <c:v>2.3292873717666431</c:v>
                </c:pt>
                <c:pt idx="573">
                  <c:v>2.3292619712406508</c:v>
                </c:pt>
                <c:pt idx="574">
                  <c:v>2.3292366368291781</c:v>
                </c:pt>
                <c:pt idx="575">
                  <c:v>2.3292113682456632</c:v>
                </c:pt>
                <c:pt idx="576">
                  <c:v>2.3291861652052841</c:v>
                </c:pt>
                <c:pt idx="577">
                  <c:v>2.329161027424941</c:v>
                </c:pt>
                <c:pt idx="578">
                  <c:v>2.3291359546232431</c:v>
                </c:pt>
                <c:pt idx="579">
                  <c:v>2.3291109465204962</c:v>
                </c:pt>
                <c:pt idx="580">
                  <c:v>2.3290860028386908</c:v>
                </c:pt>
                <c:pt idx="581">
                  <c:v>2.3290611233014871</c:v>
                </c:pt>
                <c:pt idx="582">
                  <c:v>2.3290363076342011</c:v>
                </c:pt>
                <c:pt idx="583">
                  <c:v>2.3290115555637971</c:v>
                </c:pt>
                <c:pt idx="584">
                  <c:v>2.3289868668188669</c:v>
                </c:pt>
                <c:pt idx="585">
                  <c:v>2.3289622411296271</c:v>
                </c:pt>
                <c:pt idx="586">
                  <c:v>2.3289376782278959</c:v>
                </c:pt>
                <c:pt idx="587">
                  <c:v>2.3289131778470931</c:v>
                </c:pt>
                <c:pt idx="588">
                  <c:v>2.3288887397222129</c:v>
                </c:pt>
                <c:pt idx="589">
                  <c:v>2.3288643635898278</c:v>
                </c:pt>
                <c:pt idx="590">
                  <c:v>2.3288400491880652</c:v>
                </c:pt>
                <c:pt idx="591">
                  <c:v>2.3288157962565981</c:v>
                </c:pt>
                <c:pt idx="592">
                  <c:v>2.3287916045366379</c:v>
                </c:pt>
                <c:pt idx="593">
                  <c:v>2.3287674737709172</c:v>
                </c:pt>
                <c:pt idx="594">
                  <c:v>2.3287434037036818</c:v>
                </c:pt>
                <c:pt idx="595">
                  <c:v>2.328719394080677</c:v>
                </c:pt>
                <c:pt idx="596">
                  <c:v>2.3286954446491368</c:v>
                </c:pt>
                <c:pt idx="597">
                  <c:v>2.328671555157777</c:v>
                </c:pt>
                <c:pt idx="598">
                  <c:v>2.3286477253567761</c:v>
                </c:pt>
                <c:pt idx="599">
                  <c:v>2.3286239549977692</c:v>
                </c:pt>
                <c:pt idx="600">
                  <c:v>2.3286002438338391</c:v>
                </c:pt>
                <c:pt idx="601">
                  <c:v>2.3285765916194991</c:v>
                </c:pt>
                <c:pt idx="602">
                  <c:v>2.3285529981106898</c:v>
                </c:pt>
                <c:pt idx="603">
                  <c:v>2.328529463064763</c:v>
                </c:pt>
                <c:pt idx="604">
                  <c:v>2.3285059862404718</c:v>
                </c:pt>
                <c:pt idx="605">
                  <c:v>2.328482567397963</c:v>
                </c:pt>
                <c:pt idx="606">
                  <c:v>2.3284592062987661</c:v>
                </c:pt>
                <c:pt idx="607">
                  <c:v>2.3284359027057779</c:v>
                </c:pt>
                <c:pt idx="608">
                  <c:v>2.3284126563832621</c:v>
                </c:pt>
                <c:pt idx="609">
                  <c:v>2.3283894670968288</c:v>
                </c:pt>
                <c:pt idx="610">
                  <c:v>2.3283663346134338</c:v>
                </c:pt>
                <c:pt idx="611">
                  <c:v>2.3283432587013611</c:v>
                </c:pt>
                <c:pt idx="612">
                  <c:v>2.3283202391302189</c:v>
                </c:pt>
                <c:pt idx="613">
                  <c:v>2.3282972756709248</c:v>
                </c:pt>
                <c:pt idx="614">
                  <c:v>2.3282743680957019</c:v>
                </c:pt>
                <c:pt idx="615">
                  <c:v>2.328251516178065</c:v>
                </c:pt>
                <c:pt idx="616">
                  <c:v>2.32822871969281</c:v>
                </c:pt>
                <c:pt idx="617">
                  <c:v>2.3282059784160132</c:v>
                </c:pt>
                <c:pt idx="618">
                  <c:v>2.3281832921250079</c:v>
                </c:pt>
                <c:pt idx="619">
                  <c:v>2.3281606605983911</c:v>
                </c:pt>
                <c:pt idx="620">
                  <c:v>2.3281380836160008</c:v>
                </c:pt>
                <c:pt idx="621">
                  <c:v>2.3281155609589139</c:v>
                </c:pt>
                <c:pt idx="622">
                  <c:v>2.3280930924094392</c:v>
                </c:pt>
                <c:pt idx="623">
                  <c:v>2.3280706777511009</c:v>
                </c:pt>
                <c:pt idx="624">
                  <c:v>2.3280483167686379</c:v>
                </c:pt>
                <c:pt idx="625">
                  <c:v>2.328026009247989</c:v>
                </c:pt>
                <c:pt idx="626">
                  <c:v>2.328003754976288</c:v>
                </c:pt>
                <c:pt idx="627">
                  <c:v>2.327981553741854</c:v>
                </c:pt>
                <c:pt idx="628">
                  <c:v>2.327959405334183</c:v>
                </c:pt>
                <c:pt idx="629">
                  <c:v>2.3279373095439388</c:v>
                </c:pt>
                <c:pt idx="630">
                  <c:v>2.327915266162945</c:v>
                </c:pt>
                <c:pt idx="631">
                  <c:v>2.327893274984179</c:v>
                </c:pt>
                <c:pt idx="632">
                  <c:v>2.327871335801758</c:v>
                </c:pt>
                <c:pt idx="633">
                  <c:v>2.3278494484109382</c:v>
                </c:pt>
                <c:pt idx="634">
                  <c:v>2.3278276126081021</c:v>
                </c:pt>
                <c:pt idx="635">
                  <c:v>2.3278058281907521</c:v>
                </c:pt>
                <c:pt idx="636">
                  <c:v>2.3277840949574999</c:v>
                </c:pt>
                <c:pt idx="637">
                  <c:v>2.3277624127080649</c:v>
                </c:pt>
                <c:pt idx="638">
                  <c:v>2.3277407812432589</c:v>
                </c:pt>
                <c:pt idx="639">
                  <c:v>2.3277192003649838</c:v>
                </c:pt>
                <c:pt idx="640">
                  <c:v>2.3276976698762222</c:v>
                </c:pt>
                <c:pt idx="641">
                  <c:v>2.3276761895810281</c:v>
                </c:pt>
                <c:pt idx="642">
                  <c:v>2.3276547592845231</c:v>
                </c:pt>
                <c:pt idx="643">
                  <c:v>2.327633378792886</c:v>
                </c:pt>
                <c:pt idx="644">
                  <c:v>2.327612047913346</c:v>
                </c:pt>
                <c:pt idx="645">
                  <c:v>2.3275907664541768</c:v>
                </c:pt>
                <c:pt idx="646">
                  <c:v>2.327569534224688</c:v>
                </c:pt>
                <c:pt idx="647">
                  <c:v>2.3275483510352171</c:v>
                </c:pt>
                <c:pt idx="648">
                  <c:v>2.3275272166971241</c:v>
                </c:pt>
                <c:pt idx="649">
                  <c:v>2.3275061310227838</c:v>
                </c:pt>
                <c:pt idx="650">
                  <c:v>2.32748509382558</c:v>
                </c:pt>
                <c:pt idx="651">
                  <c:v>2.3274641049198941</c:v>
                </c:pt>
                <c:pt idx="652">
                  <c:v>2.327443164121104</c:v>
                </c:pt>
                <c:pt idx="653">
                  <c:v>2.3274222712455761</c:v>
                </c:pt>
                <c:pt idx="654">
                  <c:v>2.3274014261106539</c:v>
                </c:pt>
                <c:pt idx="655">
                  <c:v>2.3273806285346561</c:v>
                </c:pt>
                <c:pt idx="656">
                  <c:v>2.3273598783368672</c:v>
                </c:pt>
                <c:pt idx="657">
                  <c:v>2.3273391753375341</c:v>
                </c:pt>
                <c:pt idx="658">
                  <c:v>2.3273185193578549</c:v>
                </c:pt>
                <c:pt idx="659">
                  <c:v>2.3272979102199778</c:v>
                </c:pt>
                <c:pt idx="660">
                  <c:v>2.3272773477469899</c:v>
                </c:pt>
                <c:pt idx="661">
                  <c:v>2.327256831762913</c:v>
                </c:pt>
                <c:pt idx="662">
                  <c:v>2.3272363620926981</c:v>
                </c:pt>
                <c:pt idx="663">
                  <c:v>2.3272159385622149</c:v>
                </c:pt>
                <c:pt idx="664">
                  <c:v>2.3271955609982529</c:v>
                </c:pt>
                <c:pt idx="665">
                  <c:v>2.3271752292285091</c:v>
                </c:pt>
                <c:pt idx="666">
                  <c:v>2.3271549430815819</c:v>
                </c:pt>
                <c:pt idx="667">
                  <c:v>2.3271347023869708</c:v>
                </c:pt>
                <c:pt idx="668">
                  <c:v>2.3271145069750632</c:v>
                </c:pt>
                <c:pt idx="669">
                  <c:v>2.3270943566771329</c:v>
                </c:pt>
                <c:pt idx="670">
                  <c:v>2.3270742513253331</c:v>
                </c:pt>
                <c:pt idx="671">
                  <c:v>2.32705419075269</c:v>
                </c:pt>
                <c:pt idx="672">
                  <c:v>2.3270341747930972</c:v>
                </c:pt>
                <c:pt idx="673">
                  <c:v>2.327014203281311</c:v>
                </c:pt>
                <c:pt idx="674">
                  <c:v>2.3269942760529418</c:v>
                </c:pt>
                <c:pt idx="675">
                  <c:v>2.3269743929444529</c:v>
                </c:pt>
                <c:pt idx="676">
                  <c:v>2.3269545537931502</c:v>
                </c:pt>
                <c:pt idx="677">
                  <c:v>2.326934758437178</c:v>
                </c:pt>
                <c:pt idx="678">
                  <c:v>2.3269150067155171</c:v>
                </c:pt>
                <c:pt idx="679">
                  <c:v>2.3268952984679738</c:v>
                </c:pt>
                <c:pt idx="680">
                  <c:v>2.3268756335351788</c:v>
                </c:pt>
                <c:pt idx="681">
                  <c:v>2.326856011758577</c:v>
                </c:pt>
                <c:pt idx="682">
                  <c:v>2.326836432980429</c:v>
                </c:pt>
                <c:pt idx="683">
                  <c:v>2.326816897043797</c:v>
                </c:pt>
                <c:pt idx="684">
                  <c:v>2.326797403792547</c:v>
                </c:pt>
                <c:pt idx="685">
                  <c:v>2.3267779530713431</c:v>
                </c:pt>
                <c:pt idx="686">
                  <c:v>2.326758544725636</c:v>
                </c:pt>
                <c:pt idx="687">
                  <c:v>2.3267391786016631</c:v>
                </c:pt>
                <c:pt idx="688">
                  <c:v>2.3267198545464418</c:v>
                </c:pt>
                <c:pt idx="689">
                  <c:v>2.3267005724077681</c:v>
                </c:pt>
                <c:pt idx="690">
                  <c:v>2.326681332034203</c:v>
                </c:pt>
                <c:pt idx="691">
                  <c:v>2.3266621332750761</c:v>
                </c:pt>
                <c:pt idx="692">
                  <c:v>2.3266429759804761</c:v>
                </c:pt>
                <c:pt idx="693">
                  <c:v>2.3266238600012472</c:v>
                </c:pt>
                <c:pt idx="694">
                  <c:v>2.3266047851889842</c:v>
                </c:pt>
                <c:pt idx="695">
                  <c:v>2.3265857513960269</c:v>
                </c:pt>
                <c:pt idx="696">
                  <c:v>2.3265667584754559</c:v>
                </c:pt>
                <c:pt idx="697">
                  <c:v>2.32654780628109</c:v>
                </c:pt>
                <c:pt idx="698">
                  <c:v>2.3265288946674749</c:v>
                </c:pt>
                <c:pt idx="699">
                  <c:v>2.3265100234898859</c:v>
                </c:pt>
                <c:pt idx="700">
                  <c:v>2.3264911926043208</c:v>
                </c:pt>
                <c:pt idx="701">
                  <c:v>2.3264724018674929</c:v>
                </c:pt>
                <c:pt idx="702">
                  <c:v>2.3264536511368279</c:v>
                </c:pt>
                <c:pt idx="703">
                  <c:v>2.3264349402704609</c:v>
                </c:pt>
                <c:pt idx="704">
                  <c:v>2.3264162691272299</c:v>
                </c:pt>
                <c:pt idx="705">
                  <c:v>2.3263976375666728</c:v>
                </c:pt>
                <c:pt idx="706">
                  <c:v>2.3263790454490221</c:v>
                </c:pt>
                <c:pt idx="707">
                  <c:v>2.3263604926351991</c:v>
                </c:pt>
                <c:pt idx="708">
                  <c:v>2.3263419789868109</c:v>
                </c:pt>
                <c:pt idx="709">
                  <c:v>2.3263235043661501</c:v>
                </c:pt>
                <c:pt idx="710">
                  <c:v>2.3263050686361821</c:v>
                </c:pt>
                <c:pt idx="711">
                  <c:v>2.326286671660545</c:v>
                </c:pt>
                <c:pt idx="712">
                  <c:v>2.3262683133035509</c:v>
                </c:pt>
                <c:pt idx="713">
                  <c:v>2.3262499934301708</c:v>
                </c:pt>
                <c:pt idx="714">
                  <c:v>2.3262317119060389</c:v>
                </c:pt>
                <c:pt idx="715">
                  <c:v>2.326213468597444</c:v>
                </c:pt>
                <c:pt idx="716">
                  <c:v>2.326195263371329</c:v>
                </c:pt>
                <c:pt idx="717">
                  <c:v>2.326177096095281</c:v>
                </c:pt>
                <c:pt idx="718">
                  <c:v>2.3261589666375371</c:v>
                </c:pt>
                <c:pt idx="719">
                  <c:v>2.3261408748669679</c:v>
                </c:pt>
                <c:pt idx="720">
                  <c:v>2.3261228206530848</c:v>
                </c:pt>
                <c:pt idx="721">
                  <c:v>2.326104803866027</c:v>
                </c:pt>
                <c:pt idx="722">
                  <c:v>2.3260868243765662</c:v>
                </c:pt>
                <c:pt idx="723">
                  <c:v>2.3260688820560942</c:v>
                </c:pt>
                <c:pt idx="724">
                  <c:v>2.326050976776624</c:v>
                </c:pt>
                <c:pt idx="725">
                  <c:v>2.326033108410789</c:v>
                </c:pt>
                <c:pt idx="726">
                  <c:v>2.3260152768318281</c:v>
                </c:pt>
                <c:pt idx="727">
                  <c:v>2.325997481913594</c:v>
                </c:pt>
                <c:pt idx="728">
                  <c:v>2.3259797235305442</c:v>
                </c:pt>
                <c:pt idx="729">
                  <c:v>2.3259620015577349</c:v>
                </c:pt>
                <c:pt idx="730">
                  <c:v>2.325944315870824</c:v>
                </c:pt>
                <c:pt idx="731">
                  <c:v>2.3259266663460578</c:v>
                </c:pt>
                <c:pt idx="732">
                  <c:v>2.325909052860279</c:v>
                </c:pt>
                <c:pt idx="733">
                  <c:v>2.3258914752909119</c:v>
                </c:pt>
                <c:pt idx="734">
                  <c:v>2.3258739335159682</c:v>
                </c:pt>
                <c:pt idx="735">
                  <c:v>2.3258564274140339</c:v>
                </c:pt>
                <c:pt idx="736">
                  <c:v>2.3258389568642772</c:v>
                </c:pt>
                <c:pt idx="737">
                  <c:v>2.325821521746434</c:v>
                </c:pt>
                <c:pt idx="738">
                  <c:v>2.325804121940811</c:v>
                </c:pt>
                <c:pt idx="739">
                  <c:v>2.32578675732828</c:v>
                </c:pt>
                <c:pt idx="740">
                  <c:v>2.3257694277902758</c:v>
                </c:pt>
                <c:pt idx="741">
                  <c:v>2.325752133208792</c:v>
                </c:pt>
                <c:pt idx="742">
                  <c:v>2.325734873466375</c:v>
                </c:pt>
                <c:pt idx="743">
                  <c:v>2.3257176484461271</c:v>
                </c:pt>
                <c:pt idx="744">
                  <c:v>2.325700458031696</c:v>
                </c:pt>
                <c:pt idx="745">
                  <c:v>2.3256833021072771</c:v>
                </c:pt>
                <c:pt idx="746">
                  <c:v>2.3256661805576062</c:v>
                </c:pt>
                <c:pt idx="747">
                  <c:v>2.3256490932679572</c:v>
                </c:pt>
                <c:pt idx="748">
                  <c:v>2.3256320401241419</c:v>
                </c:pt>
                <c:pt idx="749">
                  <c:v>2.3256150210125028</c:v>
                </c:pt>
                <c:pt idx="750">
                  <c:v>2.325598035819914</c:v>
                </c:pt>
                <c:pt idx="751">
                  <c:v>2.3255810844337712</c:v>
                </c:pt>
                <c:pt idx="752">
                  <c:v>2.3255641667419962</c:v>
                </c:pt>
                <c:pt idx="753">
                  <c:v>2.3255472826330301</c:v>
                </c:pt>
                <c:pt idx="754">
                  <c:v>2.325530431995829</c:v>
                </c:pt>
                <c:pt idx="755">
                  <c:v>2.325513614719867</c:v>
                </c:pt>
                <c:pt idx="756">
                  <c:v>2.3254968306951231</c:v>
                </c:pt>
                <c:pt idx="757">
                  <c:v>2.325480079812086</c:v>
                </c:pt>
                <c:pt idx="758">
                  <c:v>2.32546336196175</c:v>
                </c:pt>
                <c:pt idx="759">
                  <c:v>2.325446677035611</c:v>
                </c:pt>
                <c:pt idx="760">
                  <c:v>2.3254300249256619</c:v>
                </c:pt>
                <c:pt idx="761">
                  <c:v>2.3254134055243911</c:v>
                </c:pt>
                <c:pt idx="762">
                  <c:v>2.3253968187247809</c:v>
                </c:pt>
                <c:pt idx="763">
                  <c:v>2.325380264420303</c:v>
                </c:pt>
                <c:pt idx="764">
                  <c:v>2.3253637425049152</c:v>
                </c:pt>
                <c:pt idx="765">
                  <c:v>2.325347252873061</c:v>
                </c:pt>
                <c:pt idx="766">
                  <c:v>2.3253307954196631</c:v>
                </c:pt>
                <c:pt idx="767">
                  <c:v>2.325314370040124</c:v>
                </c:pt>
                <c:pt idx="768">
                  <c:v>2.3252979766303219</c:v>
                </c:pt>
                <c:pt idx="769">
                  <c:v>2.325281615086606</c:v>
                </c:pt>
                <c:pt idx="770">
                  <c:v>2.325265285305798</c:v>
                </c:pt>
                <c:pt idx="771">
                  <c:v>2.3252489871851858</c:v>
                </c:pt>
                <c:pt idx="772">
                  <c:v>2.325232720622521</c:v>
                </c:pt>
                <c:pt idx="773">
                  <c:v>2.3252164855160178</c:v>
                </c:pt>
                <c:pt idx="774">
                  <c:v>2.3252002817643511</c:v>
                </c:pt>
                <c:pt idx="775">
                  <c:v>2.3251841092666492</c:v>
                </c:pt>
                <c:pt idx="776">
                  <c:v>2.3251679679224968</c:v>
                </c:pt>
                <c:pt idx="777">
                  <c:v>2.325151857631929</c:v>
                </c:pt>
                <c:pt idx="778">
                  <c:v>2.3251357782954312</c:v>
                </c:pt>
                <c:pt idx="779">
                  <c:v>2.325119729813931</c:v>
                </c:pt>
                <c:pt idx="780">
                  <c:v>2.3251037120888038</c:v>
                </c:pt>
                <c:pt idx="781">
                  <c:v>2.3250877250218638</c:v>
                </c:pt>
                <c:pt idx="782">
                  <c:v>2.3250717685153641</c:v>
                </c:pt>
                <c:pt idx="783">
                  <c:v>2.325055842471992</c:v>
                </c:pt>
                <c:pt idx="784">
                  <c:v>2.325039946794873</c:v>
                </c:pt>
                <c:pt idx="785">
                  <c:v>2.3250240813875571</c:v>
                </c:pt>
                <c:pt idx="786">
                  <c:v>2.3250082461540278</c:v>
                </c:pt>
                <c:pt idx="787">
                  <c:v>2.3249924409986931</c:v>
                </c:pt>
                <c:pt idx="788">
                  <c:v>2.3249766658263842</c:v>
                </c:pt>
                <c:pt idx="789">
                  <c:v>2.324960920542352</c:v>
                </c:pt>
                <c:pt idx="790">
                  <c:v>2.3249452050522712</c:v>
                </c:pt>
                <c:pt idx="791">
                  <c:v>2.324929519262227</c:v>
                </c:pt>
                <c:pt idx="792">
                  <c:v>2.3249138630787241</c:v>
                </c:pt>
                <c:pt idx="793">
                  <c:v>2.3248982364086732</c:v>
                </c:pt>
                <c:pt idx="794">
                  <c:v>2.3248826391593989</c:v>
                </c:pt>
                <c:pt idx="795">
                  <c:v>2.3248670712386308</c:v>
                </c:pt>
                <c:pt idx="796">
                  <c:v>2.3248515325545052</c:v>
                </c:pt>
                <c:pt idx="797">
                  <c:v>2.3248360230155578</c:v>
                </c:pt>
                <c:pt idx="798">
                  <c:v>2.3248205425307278</c:v>
                </c:pt>
                <c:pt idx="799">
                  <c:v>2.3248050910093512</c:v>
                </c:pt>
                <c:pt idx="800">
                  <c:v>2.3247896683611571</c:v>
                </c:pt>
                <c:pt idx="801">
                  <c:v>2.3247742744962721</c:v>
                </c:pt>
                <c:pt idx="802">
                  <c:v>2.324758909325213</c:v>
                </c:pt>
                <c:pt idx="803">
                  <c:v>2.324743572758885</c:v>
                </c:pt>
                <c:pt idx="804">
                  <c:v>2.3247282647085799</c:v>
                </c:pt>
                <c:pt idx="805">
                  <c:v>2.3247129850859749</c:v>
                </c:pt>
                <c:pt idx="806">
                  <c:v>2.324697733803132</c:v>
                </c:pt>
                <c:pt idx="807">
                  <c:v>2.3246825107724889</c:v>
                </c:pt>
                <c:pt idx="808">
                  <c:v>2.3246673159068658</c:v>
                </c:pt>
                <c:pt idx="809">
                  <c:v>2.3246521491194581</c:v>
                </c:pt>
                <c:pt idx="810">
                  <c:v>2.3246370103238352</c:v>
                </c:pt>
                <c:pt idx="811">
                  <c:v>2.324621899433938</c:v>
                </c:pt>
                <c:pt idx="812">
                  <c:v>2.3246068163640792</c:v>
                </c:pt>
                <c:pt idx="813">
                  <c:v>2.3245917610289379</c:v>
                </c:pt>
                <c:pt idx="814">
                  <c:v>2.324576733343561</c:v>
                </c:pt>
                <c:pt idx="815">
                  <c:v>2.3245617332233581</c:v>
                </c:pt>
                <c:pt idx="816">
                  <c:v>2.324546760584099</c:v>
                </c:pt>
                <c:pt idx="817">
                  <c:v>2.3245318153419179</c:v>
                </c:pt>
                <c:pt idx="818">
                  <c:v>2.324516897413305</c:v>
                </c:pt>
                <c:pt idx="819">
                  <c:v>2.3245020067151039</c:v>
                </c:pt>
                <c:pt idx="820">
                  <c:v>2.3244871431645171</c:v>
                </c:pt>
                <c:pt idx="821">
                  <c:v>2.324472306679096</c:v>
                </c:pt>
                <c:pt idx="822">
                  <c:v>2.3244574971767431</c:v>
                </c:pt>
                <c:pt idx="823">
                  <c:v>2.3244427145757101</c:v>
                </c:pt>
                <c:pt idx="824">
                  <c:v>2.3244279587945931</c:v>
                </c:pt>
                <c:pt idx="825">
                  <c:v>2.3244132297523352</c:v>
                </c:pt>
                <c:pt idx="826">
                  <c:v>2.3243985273682202</c:v>
                </c:pt>
                <c:pt idx="827">
                  <c:v>2.324383851561874</c:v>
                </c:pt>
                <c:pt idx="828">
                  <c:v>2.324369202253262</c:v>
                </c:pt>
                <c:pt idx="829">
                  <c:v>2.324354579362685</c:v>
                </c:pt>
                <c:pt idx="830">
                  <c:v>2.3243399828107809</c:v>
                </c:pt>
                <c:pt idx="831">
                  <c:v>2.3243254125185189</c:v>
                </c:pt>
                <c:pt idx="832">
                  <c:v>2.3243108684072009</c:v>
                </c:pt>
                <c:pt idx="833">
                  <c:v>2.3242963503984622</c:v>
                </c:pt>
                <c:pt idx="834">
                  <c:v>2.3242818584142588</c:v>
                </c:pt>
                <c:pt idx="835">
                  <c:v>2.3242673923768811</c:v>
                </c:pt>
                <c:pt idx="836">
                  <c:v>2.3242529522089379</c:v>
                </c:pt>
                <c:pt idx="837">
                  <c:v>2.3242385378333652</c:v>
                </c:pt>
                <c:pt idx="838">
                  <c:v>2.3242241491734168</c:v>
                </c:pt>
                <c:pt idx="839">
                  <c:v>2.3242097861526689</c:v>
                </c:pt>
                <c:pt idx="840">
                  <c:v>2.324195448695014</c:v>
                </c:pt>
                <c:pt idx="841">
                  <c:v>2.324181136724659</c:v>
                </c:pt>
                <c:pt idx="842">
                  <c:v>2.324166850166129</c:v>
                </c:pt>
                <c:pt idx="843">
                  <c:v>2.324152588944258</c:v>
                </c:pt>
                <c:pt idx="844">
                  <c:v>2.324138352984193</c:v>
                </c:pt>
                <c:pt idx="845">
                  <c:v>2.324124142211391</c:v>
                </c:pt>
                <c:pt idx="846">
                  <c:v>2.3241099565516161</c:v>
                </c:pt>
                <c:pt idx="847">
                  <c:v>2.3240957959309352</c:v>
                </c:pt>
                <c:pt idx="848">
                  <c:v>2.3240816602757248</c:v>
                </c:pt>
                <c:pt idx="849">
                  <c:v>2.3240675495126619</c:v>
                </c:pt>
                <c:pt idx="850">
                  <c:v>2.324053463568724</c:v>
                </c:pt>
                <c:pt idx="851">
                  <c:v>2.324039402371191</c:v>
                </c:pt>
                <c:pt idx="852">
                  <c:v>2.324025365847636</c:v>
                </c:pt>
                <c:pt idx="853">
                  <c:v>2.3240113539259339</c:v>
                </c:pt>
                <c:pt idx="854">
                  <c:v>2.3239973665342522</c:v>
                </c:pt>
                <c:pt idx="855">
                  <c:v>2.3239834036010509</c:v>
                </c:pt>
                <c:pt idx="856">
                  <c:v>2.3239694650550828</c:v>
                </c:pt>
                <c:pt idx="857">
                  <c:v>2.3239555508253931</c:v>
                </c:pt>
                <c:pt idx="858">
                  <c:v>2.323941660841311</c:v>
                </c:pt>
                <c:pt idx="859">
                  <c:v>2.3239277950324579</c:v>
                </c:pt>
                <c:pt idx="860">
                  <c:v>2.323913953328737</c:v>
                </c:pt>
                <c:pt idx="861">
                  <c:v>2.3239001356603399</c:v>
                </c:pt>
                <c:pt idx="862">
                  <c:v>2.323886341957738</c:v>
                </c:pt>
                <c:pt idx="863">
                  <c:v>2.323872572151684</c:v>
                </c:pt>
                <c:pt idx="864">
                  <c:v>2.323858826173212</c:v>
                </c:pt>
                <c:pt idx="865">
                  <c:v>2.323845103953635</c:v>
                </c:pt>
                <c:pt idx="866">
                  <c:v>2.3238314054245399</c:v>
                </c:pt>
                <c:pt idx="867">
                  <c:v>2.3238177305177929</c:v>
                </c:pt>
                <c:pt idx="868">
                  <c:v>2.3238040791655319</c:v>
                </c:pt>
                <c:pt idx="869">
                  <c:v>2.323790451300169</c:v>
                </c:pt>
                <c:pt idx="870">
                  <c:v>2.3237768468543858</c:v>
                </c:pt>
                <c:pt idx="871">
                  <c:v>2.3237632657611371</c:v>
                </c:pt>
                <c:pt idx="872">
                  <c:v>2.3237497079536409</c:v>
                </c:pt>
                <c:pt idx="873">
                  <c:v>2.3237361733653881</c:v>
                </c:pt>
                <c:pt idx="874">
                  <c:v>2.3237226619301312</c:v>
                </c:pt>
                <c:pt idx="875">
                  <c:v>2.3237091735818889</c:v>
                </c:pt>
                <c:pt idx="876">
                  <c:v>2.3236957082549439</c:v>
                </c:pt>
                <c:pt idx="877">
                  <c:v>2.3236822658838392</c:v>
                </c:pt>
                <c:pt idx="878">
                  <c:v>2.3236688464033768</c:v>
                </c:pt>
                <c:pt idx="879">
                  <c:v>2.323655449748621</c:v>
                </c:pt>
                <c:pt idx="880">
                  <c:v>2.3236420758548908</c:v>
                </c:pt>
                <c:pt idx="881">
                  <c:v>2.3236287246577638</c:v>
                </c:pt>
                <c:pt idx="882">
                  <c:v>2.3236153960930732</c:v>
                </c:pt>
                <c:pt idx="883">
                  <c:v>2.3236020900969012</c:v>
                </c:pt>
                <c:pt idx="884">
                  <c:v>2.323588806605589</c:v>
                </c:pt>
                <c:pt idx="885">
                  <c:v>2.3235755455557241</c:v>
                </c:pt>
                <c:pt idx="886">
                  <c:v>2.3235623068841469</c:v>
                </c:pt>
                <c:pt idx="887">
                  <c:v>2.3235490905279459</c:v>
                </c:pt>
                <c:pt idx="888">
                  <c:v>2.3235358964244548</c:v>
                </c:pt>
                <c:pt idx="889">
                  <c:v>2.323522724511256</c:v>
                </c:pt>
                <c:pt idx="890">
                  <c:v>2.3235095747261769</c:v>
                </c:pt>
                <c:pt idx="891">
                  <c:v>2.3234964470072872</c:v>
                </c:pt>
                <c:pt idx="892">
                  <c:v>2.3234833412928988</c:v>
                </c:pt>
                <c:pt idx="893">
                  <c:v>2.3234702575215671</c:v>
                </c:pt>
                <c:pt idx="894">
                  <c:v>2.3234571956320842</c:v>
                </c:pt>
                <c:pt idx="895">
                  <c:v>2.323444155563485</c:v>
                </c:pt>
                <c:pt idx="896">
                  <c:v>2.3234311372550391</c:v>
                </c:pt>
                <c:pt idx="897">
                  <c:v>2.3234181406462531</c:v>
                </c:pt>
                <c:pt idx="898">
                  <c:v>2.3234051656768702</c:v>
                </c:pt>
                <c:pt idx="899">
                  <c:v>2.323392212286866</c:v>
                </c:pt>
                <c:pt idx="900">
                  <c:v>2.3233792804164488</c:v>
                </c:pt>
                <c:pt idx="901">
                  <c:v>2.3233663700060618</c:v>
                </c:pt>
                <c:pt idx="902">
                  <c:v>2.3233534809963752</c:v>
                </c:pt>
                <c:pt idx="903">
                  <c:v>2.3233406133282908</c:v>
                </c:pt>
                <c:pt idx="904">
                  <c:v>2.3233277669429371</c:v>
                </c:pt>
                <c:pt idx="905">
                  <c:v>2.3233149417816712</c:v>
                </c:pt>
                <c:pt idx="906">
                  <c:v>2.323302137786075</c:v>
                </c:pt>
                <c:pt idx="907">
                  <c:v>2.3232893548979581</c:v>
                </c:pt>
                <c:pt idx="908">
                  <c:v>2.32327659305935</c:v>
                </c:pt>
                <c:pt idx="909">
                  <c:v>2.3232638522125049</c:v>
                </c:pt>
                <c:pt idx="910">
                  <c:v>2.3232511322998999</c:v>
                </c:pt>
                <c:pt idx="911">
                  <c:v>2.3232384332642302</c:v>
                </c:pt>
                <c:pt idx="912">
                  <c:v>2.3232257550484121</c:v>
                </c:pt>
                <c:pt idx="913">
                  <c:v>2.3232130975955791</c:v>
                </c:pt>
                <c:pt idx="914">
                  <c:v>2.3232004608490828</c:v>
                </c:pt>
                <c:pt idx="915">
                  <c:v>2.323187844752491</c:v>
                </c:pt>
                <c:pt idx="916">
                  <c:v>2.3231752492495881</c:v>
                </c:pt>
                <c:pt idx="917">
                  <c:v>2.323162674284367</c:v>
                </c:pt>
                <c:pt idx="918">
                  <c:v>2.323150119801042</c:v>
                </c:pt>
                <c:pt idx="919">
                  <c:v>2.323137585744032</c:v>
                </c:pt>
                <c:pt idx="920">
                  <c:v>2.3231250720579721</c:v>
                </c:pt>
                <c:pt idx="921">
                  <c:v>2.323112578687704</c:v>
                </c:pt>
                <c:pt idx="922">
                  <c:v>2.3231001055782801</c:v>
                </c:pt>
                <c:pt idx="923">
                  <c:v>2.32308765267496</c:v>
                </c:pt>
                <c:pt idx="924">
                  <c:v>2.3230752199232101</c:v>
                </c:pt>
                <c:pt idx="925">
                  <c:v>2.3230628072687041</c:v>
                </c:pt>
                <c:pt idx="926">
                  <c:v>2.3230504146573181</c:v>
                </c:pt>
                <c:pt idx="927">
                  <c:v>2.323038042035134</c:v>
                </c:pt>
                <c:pt idx="928">
                  <c:v>2.3230256893484378</c:v>
                </c:pt>
                <c:pt idx="929">
                  <c:v>2.3230133565437141</c:v>
                </c:pt>
                <c:pt idx="930">
                  <c:v>2.32300104356765</c:v>
                </c:pt>
                <c:pt idx="931">
                  <c:v>2.3229887503671329</c:v>
                </c:pt>
                <c:pt idx="932">
                  <c:v>2.3229764768892509</c:v>
                </c:pt>
                <c:pt idx="933">
                  <c:v>2.3229642230812861</c:v>
                </c:pt>
                <c:pt idx="934">
                  <c:v>2.3229519888907211</c:v>
                </c:pt>
                <c:pt idx="935">
                  <c:v>2.3229397742652331</c:v>
                </c:pt>
                <c:pt idx="936">
                  <c:v>2.322927579152696</c:v>
                </c:pt>
                <c:pt idx="937">
                  <c:v>2.322915403501177</c:v>
                </c:pt>
                <c:pt idx="938">
                  <c:v>2.3229032472589348</c:v>
                </c:pt>
                <c:pt idx="939">
                  <c:v>2.322891110374425</c:v>
                </c:pt>
                <c:pt idx="940">
                  <c:v>2.3228789927962898</c:v>
                </c:pt>
                <c:pt idx="941">
                  <c:v>2.3228668944733659</c:v>
                </c:pt>
                <c:pt idx="942">
                  <c:v>2.3228548153546789</c:v>
                </c:pt>
                <c:pt idx="943">
                  <c:v>2.3228427553894408</c:v>
                </c:pt>
                <c:pt idx="944">
                  <c:v>2.3228307145270541</c:v>
                </c:pt>
                <c:pt idx="945">
                  <c:v>2.3228186927171071</c:v>
                </c:pt>
                <c:pt idx="946">
                  <c:v>2.322806689909374</c:v>
                </c:pt>
                <c:pt idx="947">
                  <c:v>2.3227947060538159</c:v>
                </c:pt>
                <c:pt idx="948">
                  <c:v>2.322782741100577</c:v>
                </c:pt>
                <c:pt idx="949">
                  <c:v>2.3227707949999852</c:v>
                </c:pt>
                <c:pt idx="950">
                  <c:v>2.3227588677025488</c:v>
                </c:pt>
                <c:pt idx="951">
                  <c:v>2.3227469591589629</c:v>
                </c:pt>
                <c:pt idx="952">
                  <c:v>2.3227350693200992</c:v>
                </c:pt>
                <c:pt idx="953">
                  <c:v>2.3227231981370111</c:v>
                </c:pt>
                <c:pt idx="954">
                  <c:v>2.3227113455609301</c:v>
                </c:pt>
                <c:pt idx="955">
                  <c:v>2.3226995115432678</c:v>
                </c:pt>
                <c:pt idx="956">
                  <c:v>2.322687696035612</c:v>
                </c:pt>
                <c:pt idx="957">
                  <c:v>2.3226758989897278</c:v>
                </c:pt>
                <c:pt idx="958">
                  <c:v>2.3226641203575569</c:v>
                </c:pt>
                <c:pt idx="959">
                  <c:v>2.322652360091213</c:v>
                </c:pt>
                <c:pt idx="960">
                  <c:v>2.3226406181429882</c:v>
                </c:pt>
                <c:pt idx="961">
                  <c:v>2.3226288944653448</c:v>
                </c:pt>
                <c:pt idx="962">
                  <c:v>2.3226171890109182</c:v>
                </c:pt>
                <c:pt idx="963">
                  <c:v>2.3226055017325171</c:v>
                </c:pt>
                <c:pt idx="964">
                  <c:v>2.322593832583121</c:v>
                </c:pt>
                <c:pt idx="965">
                  <c:v>2.3225821815158758</c:v>
                </c:pt>
                <c:pt idx="966">
                  <c:v>2.3225705484841042</c:v>
                </c:pt>
                <c:pt idx="967">
                  <c:v>2.3225589334412899</c:v>
                </c:pt>
                <c:pt idx="968">
                  <c:v>2.322547336341088</c:v>
                </c:pt>
                <c:pt idx="969">
                  <c:v>2.322535757137322</c:v>
                </c:pt>
                <c:pt idx="970">
                  <c:v>2.322524195783978</c:v>
                </c:pt>
                <c:pt idx="971">
                  <c:v>2.3225126522352122</c:v>
                </c:pt>
                <c:pt idx="972">
                  <c:v>2.3225011264453399</c:v>
                </c:pt>
                <c:pt idx="973">
                  <c:v>2.322489618368845</c:v>
                </c:pt>
                <c:pt idx="974">
                  <c:v>2.3224781279603741</c:v>
                </c:pt>
                <c:pt idx="975">
                  <c:v>2.3224666551747331</c:v>
                </c:pt>
                <c:pt idx="976">
                  <c:v>2.322455199966893</c:v>
                </c:pt>
                <c:pt idx="977">
                  <c:v>2.322443762291984</c:v>
                </c:pt>
                <c:pt idx="978">
                  <c:v>2.3224323421052979</c:v>
                </c:pt>
                <c:pt idx="979">
                  <c:v>2.322420939362285</c:v>
                </c:pt>
                <c:pt idx="980">
                  <c:v>2.3224095540185541</c:v>
                </c:pt>
                <c:pt idx="981">
                  <c:v>2.322398186029873</c:v>
                </c:pt>
                <c:pt idx="982">
                  <c:v>2.3223868353521659</c:v>
                </c:pt>
                <c:pt idx="983">
                  <c:v>2.3223755019415142</c:v>
                </c:pt>
                <c:pt idx="984">
                  <c:v>2.3223641857541542</c:v>
                </c:pt>
                <c:pt idx="985">
                  <c:v>2.3223528867464802</c:v>
                </c:pt>
                <c:pt idx="986">
                  <c:v>2.3223416048750378</c:v>
                </c:pt>
                <c:pt idx="987">
                  <c:v>2.3223303400965269</c:v>
                </c:pt>
                <c:pt idx="988">
                  <c:v>2.322319092367803</c:v>
                </c:pt>
                <c:pt idx="989">
                  <c:v>2.322307861645871</c:v>
                </c:pt>
                <c:pt idx="990">
                  <c:v>2.3222966478878879</c:v>
                </c:pt>
                <c:pt idx="991">
                  <c:v>2.3222854510511639</c:v>
                </c:pt>
                <c:pt idx="992">
                  <c:v>2.322274271093157</c:v>
                </c:pt>
                <c:pt idx="993">
                  <c:v>2.3222631079714779</c:v>
                </c:pt>
                <c:pt idx="994">
                  <c:v>2.322251961643881</c:v>
                </c:pt>
                <c:pt idx="995">
                  <c:v>2.3222408320682741</c:v>
                </c:pt>
                <c:pt idx="996">
                  <c:v>2.3222297192027099</c:v>
                </c:pt>
                <c:pt idx="997">
                  <c:v>2.3222186230053912</c:v>
                </c:pt>
                <c:pt idx="998">
                  <c:v>2.322207543434661</c:v>
                </c:pt>
                <c:pt idx="999">
                  <c:v>2.3221964804490152</c:v>
                </c:pt>
              </c:numCache>
            </c:numRef>
          </c:yVal>
          <c:smooth val="1"/>
          <c:extLst>
            <c:ext xmlns:c16="http://schemas.microsoft.com/office/drawing/2014/chart" uri="{C3380CC4-5D6E-409C-BE32-E72D297353CC}">
              <c16:uniqueId val="{00000000-4F9E-4B9E-9589-BA6F5DE8A800}"/>
            </c:ext>
          </c:extLst>
        </c:ser>
        <c:ser>
          <c:idx val="1"/>
          <c:order val="1"/>
          <c:spPr>
            <a:ln w="28575" cap="rnd">
              <a:solidFill>
                <a:schemeClr val="accent1"/>
              </a:solidFill>
              <a:round/>
            </a:ln>
            <a:effectLst/>
          </c:spPr>
          <c:marker>
            <c:symbol val="none"/>
          </c:marker>
          <c:xVal>
            <c:numRef>
              <c:f>'Trade offs'!$E$3:$E$1002</c:f>
              <c:numCache>
                <c:formatCode>General</c:formatCode>
                <c:ptCount val="1000"/>
                <c:pt idx="0">
                  <c:v>2.0804209581530761</c:v>
                </c:pt>
                <c:pt idx="1">
                  <c:v>2.2452417512478839</c:v>
                </c:pt>
                <c:pt idx="2">
                  <c:v>2.3686305483544392</c:v>
                </c:pt>
                <c:pt idx="3">
                  <c:v>2.4643834158870441</c:v>
                </c:pt>
                <c:pt idx="4">
                  <c:v>2.5441604596024798</c:v>
                </c:pt>
                <c:pt idx="5">
                  <c:v>2.6133210596197101</c:v>
                </c:pt>
                <c:pt idx="6">
                  <c:v>2.6748149210145531</c:v>
                </c:pt>
                <c:pt idx="7">
                  <c:v>2.7304605231682522</c:v>
                </c:pt>
                <c:pt idx="8">
                  <c:v>2.7814685212980379</c:v>
                </c:pt>
                <c:pt idx="9">
                  <c:v>2.8286909189780021</c:v>
                </c:pt>
                <c:pt idx="10">
                  <c:v>2.8727530421190952</c:v>
                </c:pt>
                <c:pt idx="11">
                  <c:v>2.9141292090591682</c:v>
                </c:pt>
                <c:pt idx="12">
                  <c:v>2.953188863568315</c:v>
                </c:pt>
                <c:pt idx="13">
                  <c:v>2.9902261112296928</c:v>
                </c:pt>
                <c:pt idx="14">
                  <c:v>3.025479401483175</c:v>
                </c:pt>
                <c:pt idx="15">
                  <c:v>3.0591450872752248</c:v>
                </c:pt>
                <c:pt idx="16">
                  <c:v>3.0913870338301881</c:v>
                </c:pt>
                <c:pt idx="17">
                  <c:v>3.1223435943002831</c:v>
                </c:pt>
                <c:pt idx="18">
                  <c:v>3.152132781139394</c:v>
                </c:pt>
                <c:pt idx="19">
                  <c:v>3.1808561709191672</c:v>
                </c:pt>
                <c:pt idx="20">
                  <c:v>3.2086019009888078</c:v>
                </c:pt>
                <c:pt idx="21">
                  <c:v>3.2354470026131792</c:v>
                </c:pt>
                <c:pt idx="22">
                  <c:v>3.26145924113393</c:v>
                </c:pt>
                <c:pt idx="23">
                  <c:v>3.2866985843132142</c:v>
                </c:pt>
                <c:pt idx="24">
                  <c:v>3.3112183864087972</c:v>
                </c:pt>
                <c:pt idx="25">
                  <c:v>3.3350663522213591</c:v>
                </c:pt>
                <c:pt idx="26">
                  <c:v>3.358285328914409</c:v>
                </c:pt>
                <c:pt idx="27">
                  <c:v>3.3809139616301151</c:v>
                </c:pt>
                <c:pt idx="28">
                  <c:v>3.4029872403678141</c:v>
                </c:pt>
                <c:pt idx="29">
                  <c:v>3.4245369592939241</c:v>
                </c:pt>
                <c:pt idx="30">
                  <c:v>3.4455921049606841</c:v>
                </c:pt>
                <c:pt idx="31">
                  <c:v>3.466179186377826</c:v>
                </c:pt>
                <c:pt idx="32">
                  <c:v>3.4863225171927139</c:v>
                </c:pt>
                <c:pt idx="33">
                  <c:v>3.5060444581691028</c:v>
                </c:pt>
                <c:pt idx="34">
                  <c:v>3.525365626553997</c:v>
                </c:pt>
                <c:pt idx="35">
                  <c:v>3.5443050776710359</c:v>
                </c:pt>
                <c:pt idx="36">
                  <c:v>3.5628804630936588</c:v>
                </c:pt>
                <c:pt idx="37">
                  <c:v>3.5811081689695752</c:v>
                </c:pt>
                <c:pt idx="38">
                  <c:v>3.599003437443753</c:v>
                </c:pt>
                <c:pt idx="39">
                  <c:v>3.6165804736250888</c:v>
                </c:pt>
                <c:pt idx="40">
                  <c:v>3.6338525401358912</c:v>
                </c:pt>
                <c:pt idx="41">
                  <c:v>3.650832040952932</c:v>
                </c:pt>
                <c:pt idx="42">
                  <c:v>3.66753059597862</c:v>
                </c:pt>
                <c:pt idx="43">
                  <c:v>3.6839591075586098</c:v>
                </c:pt>
                <c:pt idx="44">
                  <c:v>3.7001278199785772</c:v>
                </c:pt>
                <c:pt idx="45">
                  <c:v>3.7160463728204438</c:v>
                </c:pt>
                <c:pt idx="46">
                  <c:v>3.7317238489312778</c:v>
                </c:pt>
                <c:pt idx="47">
                  <c:v>3.7471688176516058</c:v>
                </c:pt>
                <c:pt idx="48">
                  <c:v>3.7623893738604131</c:v>
                </c:pt>
                <c:pt idx="49">
                  <c:v>3.7773931733185822</c:v>
                </c:pt>
                <c:pt idx="50">
                  <c:v>3.7921874647285061</c:v>
                </c:pt>
                <c:pt idx="51">
                  <c:v>3.8067791188732221</c:v>
                </c:pt>
                <c:pt idx="52">
                  <c:v>3.8211746551520038</c:v>
                </c:pt>
                <c:pt idx="53">
                  <c:v>3.8353802657896399</c:v>
                </c:pt>
                <c:pt idx="54">
                  <c:v>3.8494018379624988</c:v>
                </c:pt>
                <c:pt idx="55">
                  <c:v>3.8632449740551751</c:v>
                </c:pt>
                <c:pt idx="56">
                  <c:v>3.8769150102360919</c:v>
                </c:pt>
                <c:pt idx="57">
                  <c:v>3.890417033518546</c:v>
                </c:pt>
                <c:pt idx="58">
                  <c:v>3.903755897454555</c:v>
                </c:pt>
                <c:pt idx="59">
                  <c:v>3.916936236592337</c:v>
                </c:pt>
                <c:pt idx="60">
                  <c:v>3.9299624798137081</c:v>
                </c:pt>
                <c:pt idx="61">
                  <c:v>3.942838862655079</c:v>
                </c:pt>
                <c:pt idx="62">
                  <c:v>3.9555694387045679</c:v>
                </c:pt>
                <c:pt idx="63">
                  <c:v>3.9681580901580471</c:v>
                </c:pt>
                <c:pt idx="64">
                  <c:v>3.980608537608282</c:v>
                </c:pt>
                <c:pt idx="65">
                  <c:v>3.9929243491338142</c:v>
                </c:pt>
                <c:pt idx="66">
                  <c:v>4.0051089487474618</c:v>
                </c:pt>
                <c:pt idx="67">
                  <c:v>4.0171656242584168</c:v>
                </c:pt>
                <c:pt idx="68">
                  <c:v>4.0290975345966347</c:v>
                </c:pt>
                <c:pt idx="69">
                  <c:v>4.0409077166435194</c:v>
                </c:pt>
                <c:pt idx="70">
                  <c:v>4.0525990916087293</c:v>
                </c:pt>
                <c:pt idx="71">
                  <c:v>4.0641744709892063</c:v>
                </c:pt>
                <c:pt idx="72">
                  <c:v>4.0756365621431989</c:v>
                </c:pt>
                <c:pt idx="73">
                  <c:v>4.0869879735090668</c:v>
                </c:pt>
                <c:pt idx="74">
                  <c:v>4.0982312194959709</c:v>
                </c:pt>
                <c:pt idx="75">
                  <c:v>4.1093687250711763</c:v>
                </c:pt>
                <c:pt idx="76">
                  <c:v>4.1204028300664914</c:v>
                </c:pt>
                <c:pt idx="77">
                  <c:v>4.1313357932244728</c:v>
                </c:pt>
                <c:pt idx="78">
                  <c:v>4.1421697960032278</c:v>
                </c:pt>
                <c:pt idx="79">
                  <c:v>4.1529069461570751</c:v>
                </c:pt>
                <c:pt idx="80">
                  <c:v>4.1635492811089048</c:v>
                </c:pt>
                <c:pt idx="81">
                  <c:v>4.1740987711287572</c:v>
                </c:pt>
                <c:pt idx="82">
                  <c:v>4.1845573223319743</c:v>
                </c:pt>
                <c:pt idx="83">
                  <c:v>4.1949267795092</c:v>
                </c:pt>
                <c:pt idx="84">
                  <c:v>4.2052089287995562</c:v>
                </c:pt>
                <c:pt idx="85">
                  <c:v>4.2154055002174076</c:v>
                </c:pt>
                <c:pt idx="86">
                  <c:v>4.225518170042335</c:v>
                </c:pt>
                <c:pt idx="87">
                  <c:v>4.2355485630812</c:v>
                </c:pt>
                <c:pt idx="88">
                  <c:v>4.2454982548105429</c:v>
                </c:pt>
                <c:pt idx="89">
                  <c:v>4.2553687734068664</c:v>
                </c:pt>
                <c:pt idx="90">
                  <c:v>4.2651616016718794</c:v>
                </c:pt>
                <c:pt idx="91">
                  <c:v>4.2748781788592209</c:v>
                </c:pt>
                <c:pt idx="92">
                  <c:v>4.2845199024087091</c:v>
                </c:pt>
                <c:pt idx="93">
                  <c:v>4.2940881295937334</c:v>
                </c:pt>
                <c:pt idx="94">
                  <c:v>4.3035841790870224</c:v>
                </c:pt>
                <c:pt idx="95">
                  <c:v>4.3130093324496368</c:v>
                </c:pt>
                <c:pt idx="96">
                  <c:v>4.3223648355477264</c:v>
                </c:pt>
                <c:pt idx="97">
                  <c:v>4.3316518999012201</c:v>
                </c:pt>
                <c:pt idx="98">
                  <c:v>4.3408717039684364</c:v>
                </c:pt>
                <c:pt idx="99">
                  <c:v>4.3500253943702027</c:v>
                </c:pt>
                <c:pt idx="100">
                  <c:v>4.3591140870569749</c:v>
                </c:pt>
                <c:pt idx="101">
                  <c:v>4.3681388684220934</c:v>
                </c:pt>
                <c:pt idx="102">
                  <c:v>4.3771007963641893</c:v>
                </c:pt>
                <c:pt idx="103">
                  <c:v>4.3860009013015278</c:v>
                </c:pt>
                <c:pt idx="104">
                  <c:v>4.3948401871408977</c:v>
                </c:pt>
                <c:pt idx="105">
                  <c:v>4.4036196322034948</c:v>
                </c:pt>
                <c:pt idx="106">
                  <c:v>4.4123401901101058</c:v>
                </c:pt>
                <c:pt idx="107">
                  <c:v>4.4210027906277203</c:v>
                </c:pt>
                <c:pt idx="108">
                  <c:v>4.4296083404796214</c:v>
                </c:pt>
                <c:pt idx="109">
                  <c:v>4.4381577241208214</c:v>
                </c:pt>
                <c:pt idx="110">
                  <c:v>4.4466518044806387</c:v>
                </c:pt>
                <c:pt idx="111">
                  <c:v>4.4550914236741006</c:v>
                </c:pt>
                <c:pt idx="112">
                  <c:v>4.4634774036837204</c:v>
                </c:pt>
                <c:pt idx="113">
                  <c:v>4.471810547013142</c:v>
                </c:pt>
                <c:pt idx="114">
                  <c:v>4.4800916373140787</c:v>
                </c:pt>
                <c:pt idx="115">
                  <c:v>4.4883214399878</c:v>
                </c:pt>
                <c:pt idx="116">
                  <c:v>4.4965007027624662</c:v>
                </c:pt>
                <c:pt idx="117">
                  <c:v>4.5046301562474431</c:v>
                </c:pt>
                <c:pt idx="118">
                  <c:v>4.5127105144657049</c:v>
                </c:pt>
                <c:pt idx="119">
                  <c:v>4.5207424753653909</c:v>
                </c:pt>
                <c:pt idx="120">
                  <c:v>4.5287267213114628</c:v>
                </c:pt>
                <c:pt idx="121">
                  <c:v>4.5366639195584266</c:v>
                </c:pt>
                <c:pt idx="122">
                  <c:v>4.5445547227049694</c:v>
                </c:pt>
                <c:pt idx="123">
                  <c:v>4.5523997691313687</c:v>
                </c:pt>
                <c:pt idx="124">
                  <c:v>4.5601996834204384</c:v>
                </c:pt>
                <c:pt idx="125">
                  <c:v>4.567955076762769</c:v>
                </c:pt>
                <c:pt idx="126">
                  <c:v>4.5756665473469731</c:v>
                </c:pt>
                <c:pt idx="127">
                  <c:v>4.5833346807355806</c:v>
                </c:pt>
                <c:pt idx="128">
                  <c:v>4.5909600502272507</c:v>
                </c:pt>
                <c:pt idx="129">
                  <c:v>4.5985432172058687</c:v>
                </c:pt>
                <c:pt idx="130">
                  <c:v>4.6060847314771243</c:v>
                </c:pt>
                <c:pt idx="131">
                  <c:v>4.6135851315930996</c:v>
                </c:pt>
                <c:pt idx="132">
                  <c:v>4.6210449451653881</c:v>
                </c:pt>
                <c:pt idx="133">
                  <c:v>4.6284646891672097</c:v>
                </c:pt>
                <c:pt idx="134">
                  <c:v>4.635844870225033</c:v>
                </c:pt>
                <c:pt idx="135">
                  <c:v>4.6431859849000956</c:v>
                </c:pt>
                <c:pt idx="136">
                  <c:v>4.6504885199602723</c:v>
                </c:pt>
                <c:pt idx="137">
                  <c:v>4.6577529526426833</c:v>
                </c:pt>
                <c:pt idx="138">
                  <c:v>4.6649797509074187</c:v>
                </c:pt>
                <c:pt idx="139">
                  <c:v>4.6721693736827401</c:v>
                </c:pt>
                <c:pt idx="140">
                  <c:v>4.6793222711021194</c:v>
                </c:pt>
                <c:pt idx="141">
                  <c:v>4.6864388847334126</c:v>
                </c:pt>
                <c:pt idx="142">
                  <c:v>4.6935196478005228</c:v>
                </c:pt>
                <c:pt idx="143">
                  <c:v>4.7005649853978069</c:v>
                </c:pt>
                <c:pt idx="144">
                  <c:v>4.7075753146975403</c:v>
                </c:pt>
                <c:pt idx="145">
                  <c:v>4.7145510451507064</c:v>
                </c:pt>
                <c:pt idx="146">
                  <c:v>4.7214925786813557</c:v>
                </c:pt>
                <c:pt idx="147">
                  <c:v>4.7284003098748038</c:v>
                </c:pt>
                <c:pt idx="148">
                  <c:v>4.7352746261598826</c:v>
                </c:pt>
                <c:pt idx="149">
                  <c:v>4.7421159079854842</c:v>
                </c:pt>
                <c:pt idx="150">
                  <c:v>4.748924528991612</c:v>
                </c:pt>
                <c:pt idx="151">
                  <c:v>4.7557008561751362</c:v>
                </c:pt>
                <c:pt idx="152">
                  <c:v>4.7624452500504679</c:v>
                </c:pt>
                <c:pt idx="153">
                  <c:v>4.7691580648053131</c:v>
                </c:pt>
                <c:pt idx="154">
                  <c:v>4.7758396484517212</c:v>
                </c:pt>
                <c:pt idx="155">
                  <c:v>4.7824903429725687</c:v>
                </c:pt>
                <c:pt idx="156">
                  <c:v>4.7891104844636692</c:v>
                </c:pt>
                <c:pt idx="157">
                  <c:v>4.7957004032716464</c:v>
                </c:pt>
                <c:pt idx="158">
                  <c:v>4.8022604241277307</c:v>
                </c:pt>
                <c:pt idx="159">
                  <c:v>4.8087908662776417</c:v>
                </c:pt>
                <c:pt idx="160">
                  <c:v>4.8152920436076609</c:v>
                </c:pt>
                <c:pt idx="161">
                  <c:v>4.82176426476705</c:v>
                </c:pt>
                <c:pt idx="162">
                  <c:v>4.8282078332869487</c:v>
                </c:pt>
                <c:pt idx="163">
                  <c:v>4.8346230476958612</c:v>
                </c:pt>
                <c:pt idx="164">
                  <c:v>4.8410102016318399</c:v>
                </c:pt>
                <c:pt idx="165">
                  <c:v>4.8473695839515196</c:v>
                </c:pt>
                <c:pt idx="166">
                  <c:v>4.8537014788360571</c:v>
                </c:pt>
                <c:pt idx="167">
                  <c:v>4.86000616589412</c:v>
                </c:pt>
                <c:pt idx="168">
                  <c:v>4.8662839202620107</c:v>
                </c:pt>
                <c:pt idx="169">
                  <c:v>4.8725350127010234</c:v>
                </c:pt>
                <c:pt idx="170">
                  <c:v>4.878759709692118</c:v>
                </c:pt>
                <c:pt idx="171">
                  <c:v>4.8849582735280119</c:v>
                </c:pt>
                <c:pt idx="172">
                  <c:v>4.8911309624027783</c:v>
                </c:pt>
                <c:pt idx="173">
                  <c:v>4.8972780304990051</c:v>
                </c:pt>
                <c:pt idx="174">
                  <c:v>4.9033997280726309</c:v>
                </c:pt>
                <c:pt idx="175">
                  <c:v>4.9094963015355102</c:v>
                </c:pt>
                <c:pt idx="176">
                  <c:v>4.9155679935357766</c:v>
                </c:pt>
                <c:pt idx="177">
                  <c:v>4.9216150430361054</c:v>
                </c:pt>
                <c:pt idx="178">
                  <c:v>4.9276376853898967</c:v>
                </c:pt>
                <c:pt idx="179">
                  <c:v>4.9336361524154873</c:v>
                </c:pt>
                <c:pt idx="180">
                  <c:v>4.9396106724684303</c:v>
                </c:pt>
                <c:pt idx="181">
                  <c:v>4.9455614705119046</c:v>
                </c:pt>
                <c:pt idx="182">
                  <c:v>4.951488768185321</c:v>
                </c:pt>
                <c:pt idx="183">
                  <c:v>4.9573927838711747</c:v>
                </c:pt>
                <c:pt idx="184">
                  <c:v>4.9632737327601957</c:v>
                </c:pt>
                <c:pt idx="185">
                  <c:v>4.9691318269148628</c:v>
                </c:pt>
                <c:pt idx="186">
                  <c:v>4.9749672753313083</c:v>
                </c:pt>
                <c:pt idx="187">
                  <c:v>4.9807802839996818</c:v>
                </c:pt>
                <c:pt idx="188">
                  <c:v>4.9865710559630214</c:v>
                </c:pt>
                <c:pt idx="189">
                  <c:v>4.9923397913746497</c:v>
                </c:pt>
                <c:pt idx="190">
                  <c:v>4.9980866875541752</c:v>
                </c:pt>
                <c:pt idx="191">
                  <c:v>5.0038119390421123</c:v>
                </c:pt>
                <c:pt idx="192">
                  <c:v>5.0095157376531736</c:v>
                </c:pt>
                <c:pt idx="193">
                  <c:v>5.0151982725282798</c:v>
                </c:pt>
                <c:pt idx="194">
                  <c:v>5.0208597301853004</c:v>
                </c:pt>
                <c:pt idx="195">
                  <c:v>5.026500294568585</c:v>
                </c:pt>
                <c:pt idx="196">
                  <c:v>5.0321201470973236</c:v>
                </c:pt>
                <c:pt idx="197">
                  <c:v>5.0377194667127414</c:v>
                </c:pt>
                <c:pt idx="198">
                  <c:v>5.0432984299241914</c:v>
                </c:pt>
                <c:pt idx="199">
                  <c:v>5.0488572108541518</c:v>
                </c:pt>
                <c:pt idx="200">
                  <c:v>5.0543959812821866</c:v>
                </c:pt>
                <c:pt idx="201">
                  <c:v>5.0599149106878754</c:v>
                </c:pt>
                <c:pt idx="202">
                  <c:v>5.0654141662927454</c:v>
                </c:pt>
                <c:pt idx="203">
                  <c:v>5.0708939131012416</c:v>
                </c:pt>
                <c:pt idx="204">
                  <c:v>5.0763543139407679</c:v>
                </c:pt>
                <c:pt idx="205">
                  <c:v>5.0817955295007842</c:v>
                </c:pt>
                <c:pt idx="206">
                  <c:v>5.0872177183710567</c:v>
                </c:pt>
                <c:pt idx="207">
                  <c:v>5.092621037079013</c:v>
                </c:pt>
                <c:pt idx="208">
                  <c:v>5.0980056401262672</c:v>
                </c:pt>
                <c:pt idx="209">
                  <c:v>5.1033716800243321</c:v>
                </c:pt>
                <c:pt idx="210">
                  <c:v>5.1087193073295278</c:v>
                </c:pt>
                <c:pt idx="211">
                  <c:v>5.1140486706771231</c:v>
                </c:pt>
                <c:pt idx="212">
                  <c:v>5.1193599168147186</c:v>
                </c:pt>
                <c:pt idx="213">
                  <c:v>5.1246531906349011</c:v>
                </c:pt>
                <c:pt idx="214">
                  <c:v>5.1299286352071789</c:v>
                </c:pt>
                <c:pt idx="215">
                  <c:v>5.135186391809226</c:v>
                </c:pt>
                <c:pt idx="216">
                  <c:v>5.1404265999574532</c:v>
                </c:pt>
                <c:pt idx="217">
                  <c:v>5.1456493974369089</c:v>
                </c:pt>
                <c:pt idx="218">
                  <c:v>5.1508549203305476</c:v>
                </c:pt>
                <c:pt idx="219">
                  <c:v>5.1560433030478734</c:v>
                </c:pt>
                <c:pt idx="220">
                  <c:v>5.1612146783529669</c:v>
                </c:pt>
                <c:pt idx="221">
                  <c:v>5.1663691773919256</c:v>
                </c:pt>
                <c:pt idx="222">
                  <c:v>5.1715069297197243</c:v>
                </c:pt>
                <c:pt idx="223">
                  <c:v>5.1766280633265094</c:v>
                </c:pt>
                <c:pt idx="224">
                  <c:v>5.1817327046633448</c:v>
                </c:pt>
                <c:pt idx="225">
                  <c:v>5.186820978667428</c:v>
                </c:pt>
                <c:pt idx="226">
                  <c:v>5.1918930087867734</c:v>
                </c:pt>
                <c:pt idx="227">
                  <c:v>5.1969489170043977</c:v>
                </c:pt>
                <c:pt idx="228">
                  <c:v>5.2019888238620018</c:v>
                </c:pt>
                <c:pt idx="229">
                  <c:v>5.2070128484831697</c:v>
                </c:pt>
                <c:pt idx="230">
                  <c:v>5.2120211085960992</c:v>
                </c:pt>
                <c:pt idx="231">
                  <c:v>5.2170137205558671</c:v>
                </c:pt>
                <c:pt idx="232">
                  <c:v>5.2219907993662504</c:v>
                </c:pt>
                <c:pt idx="233">
                  <c:v>5.2269524587011018</c:v>
                </c:pt>
                <c:pt idx="234">
                  <c:v>5.2318988109253057</c:v>
                </c:pt>
                <c:pt idx="235">
                  <c:v>5.2368299671153178</c:v>
                </c:pt>
                <c:pt idx="236">
                  <c:v>5.2417460370792801</c:v>
                </c:pt>
                <c:pt idx="237">
                  <c:v>5.2466471293767656</c:v>
                </c:pt>
                <c:pt idx="238">
                  <c:v>5.2515333513381099</c:v>
                </c:pt>
                <c:pt idx="239">
                  <c:v>5.2564048090833797</c:v>
                </c:pt>
                <c:pt idx="240">
                  <c:v>5.2612616075409724</c:v>
                </c:pt>
                <c:pt idx="241">
                  <c:v>5.2661038504658313</c:v>
                </c:pt>
                <c:pt idx="242">
                  <c:v>5.270931640457345</c:v>
                </c:pt>
                <c:pt idx="243">
                  <c:v>5.2757450789768709</c:v>
                </c:pt>
                <c:pt idx="244">
                  <c:v>5.280544266364938</c:v>
                </c:pt>
                <c:pt idx="245">
                  <c:v>5.285329301858118</c:v>
                </c:pt>
                <c:pt idx="246">
                  <c:v>5.2901002836055708</c:v>
                </c:pt>
                <c:pt idx="247">
                  <c:v>5.2948573086852848</c:v>
                </c:pt>
                <c:pt idx="248">
                  <c:v>5.2996004731200044</c:v>
                </c:pt>
                <c:pt idx="249">
                  <c:v>5.3043298718928584</c:v>
                </c:pt>
                <c:pt idx="250">
                  <c:v>5.3090455989626966</c:v>
                </c:pt>
                <c:pt idx="251">
                  <c:v>5.3137477472791446</c:v>
                </c:pt>
                <c:pt idx="252">
                  <c:v>5.3184364087973748</c:v>
                </c:pt>
                <c:pt idx="253">
                  <c:v>5.3231116744925906</c:v>
                </c:pt>
                <c:pt idx="254">
                  <c:v>5.3277736343742816</c:v>
                </c:pt>
                <c:pt idx="255">
                  <c:v>5.3324223775001727</c:v>
                </c:pt>
                <c:pt idx="256">
                  <c:v>5.3370579919899441</c:v>
                </c:pt>
                <c:pt idx="257">
                  <c:v>5.3416805650386987</c:v>
                </c:pt>
                <c:pt idx="258">
                  <c:v>5.3462901829301774</c:v>
                </c:pt>
                <c:pt idx="259">
                  <c:v>5.3508869310497422</c:v>
                </c:pt>
                <c:pt idx="260">
                  <c:v>5.3554708938971176</c:v>
                </c:pt>
                <c:pt idx="261">
                  <c:v>5.3600421550989186</c:v>
                </c:pt>
                <c:pt idx="262">
                  <c:v>5.3646007974209384</c:v>
                </c:pt>
                <c:pt idx="263">
                  <c:v>5.3691469027802192</c:v>
                </c:pt>
                <c:pt idx="264">
                  <c:v>5.3736805522569249</c:v>
                </c:pt>
                <c:pt idx="265">
                  <c:v>5.3782018261059816</c:v>
                </c:pt>
                <c:pt idx="266">
                  <c:v>5.3827108037685329</c:v>
                </c:pt>
                <c:pt idx="267">
                  <c:v>5.3872075638831776</c:v>
                </c:pt>
                <c:pt idx="268">
                  <c:v>5.39169218429703</c:v>
                </c:pt>
                <c:pt idx="269">
                  <c:v>5.3961647420765599</c:v>
                </c:pt>
                <c:pt idx="270">
                  <c:v>5.400625313518276</c:v>
                </c:pt>
                <c:pt idx="271">
                  <c:v>5.4050739741592029</c:v>
                </c:pt>
                <c:pt idx="272">
                  <c:v>5.4095107987871867</c:v>
                </c:pt>
                <c:pt idx="273">
                  <c:v>5.4139358614510202</c:v>
                </c:pt>
                <c:pt idx="274">
                  <c:v>5.418349235470397</c:v>
                </c:pt>
                <c:pt idx="275">
                  <c:v>5.422750993445697</c:v>
                </c:pt>
                <c:pt idx="276">
                  <c:v>5.4271412072676002</c:v>
                </c:pt>
                <c:pt idx="277">
                  <c:v>5.4315199481265477</c:v>
                </c:pt>
                <c:pt idx="278">
                  <c:v>5.4358872865220338</c:v>
                </c:pt>
                <c:pt idx="279">
                  <c:v>5.4402432922717461</c:v>
                </c:pt>
                <c:pt idx="280">
                  <c:v>5.4445880345205557</c:v>
                </c:pt>
                <c:pt idx="281">
                  <c:v>5.4489215817493477</c:v>
                </c:pt>
                <c:pt idx="282">
                  <c:v>5.4532440017837196</c:v>
                </c:pt>
                <c:pt idx="283">
                  <c:v>5.4575553618025241</c:v>
                </c:pt>
                <c:pt idx="284">
                  <c:v>5.4618557283462712</c:v>
                </c:pt>
                <c:pt idx="285">
                  <c:v>5.4661451673253998</c:v>
                </c:pt>
                <c:pt idx="286">
                  <c:v>5.4704237440284116</c:v>
                </c:pt>
                <c:pt idx="287">
                  <c:v>5.474691523129863</c:v>
                </c:pt>
                <c:pt idx="288">
                  <c:v>5.4789485686982404</c:v>
                </c:pt>
                <c:pt idx="289">
                  <c:v>5.4831949442036976</c:v>
                </c:pt>
                <c:pt idx="290">
                  <c:v>5.4874307125256818</c:v>
                </c:pt>
                <c:pt idx="291">
                  <c:v>5.4916559359604058</c:v>
                </c:pt>
                <c:pt idx="292">
                  <c:v>5.4958706762282468</c:v>
                </c:pt>
                <c:pt idx="293">
                  <c:v>5.5000749944809861</c:v>
                </c:pt>
                <c:pt idx="294">
                  <c:v>5.5042689513089531</c:v>
                </c:pt>
                <c:pt idx="295">
                  <c:v>5.5084526067480537</c:v>
                </c:pt>
                <c:pt idx="296">
                  <c:v>5.5126260202866808</c:v>
                </c:pt>
                <c:pt idx="297">
                  <c:v>5.5167892508725256</c:v>
                </c:pt>
                <c:pt idx="298">
                  <c:v>5.5209423569192753</c:v>
                </c:pt>
                <c:pt idx="299">
                  <c:v>5.5250853963132052</c:v>
                </c:pt>
                <c:pt idx="300">
                  <c:v>5.5292184264196713</c:v>
                </c:pt>
                <c:pt idx="301">
                  <c:v>5.5333415040895009</c:v>
                </c:pt>
                <c:pt idx="302">
                  <c:v>5.5374546856652831</c:v>
                </c:pt>
                <c:pt idx="303">
                  <c:v>5.5415580269875599</c:v>
                </c:pt>
                <c:pt idx="304">
                  <c:v>5.5456515834009306</c:v>
                </c:pt>
                <c:pt idx="305">
                  <c:v>5.5497354097600473</c:v>
                </c:pt>
                <c:pt idx="306">
                  <c:v>5.5538095604355364</c:v>
                </c:pt>
                <c:pt idx="307">
                  <c:v>5.5578740893198137</c:v>
                </c:pt>
                <c:pt idx="308">
                  <c:v>5.5619290498328233</c:v>
                </c:pt>
                <c:pt idx="309">
                  <c:v>5.5659744949276799</c:v>
                </c:pt>
                <c:pt idx="310">
                  <c:v>5.5700104770962344</c:v>
                </c:pt>
                <c:pt idx="311">
                  <c:v>5.5740370483745449</c:v>
                </c:pt>
                <c:pt idx="312">
                  <c:v>5.5780542603482806</c:v>
                </c:pt>
                <c:pt idx="313">
                  <c:v>5.5820621641580273</c:v>
                </c:pt>
                <c:pt idx="314">
                  <c:v>5.58606081050453</c:v>
                </c:pt>
                <c:pt idx="315">
                  <c:v>5.590050249653844</c:v>
                </c:pt>
                <c:pt idx="316">
                  <c:v>5.594030531442419</c:v>
                </c:pt>
                <c:pt idx="317">
                  <c:v>5.5980017052821047</c:v>
                </c:pt>
                <c:pt idx="318">
                  <c:v>5.6019638201650794</c:v>
                </c:pt>
                <c:pt idx="319">
                  <c:v>5.6059169246687128</c:v>
                </c:pt>
                <c:pt idx="320">
                  <c:v>5.6098610669603532</c:v>
                </c:pt>
                <c:pt idx="321">
                  <c:v>5.6137962948020439</c:v>
                </c:pt>
                <c:pt idx="322">
                  <c:v>5.6177226555551742</c:v>
                </c:pt>
                <c:pt idx="323">
                  <c:v>5.6216401961850586</c:v>
                </c:pt>
                <c:pt idx="324">
                  <c:v>5.6255489632654614</c:v>
                </c:pt>
                <c:pt idx="325">
                  <c:v>5.62944900298303</c:v>
                </c:pt>
                <c:pt idx="326">
                  <c:v>5.6333403611417028</c:v>
                </c:pt>
                <c:pt idx="327">
                  <c:v>5.6372230831670169</c:v>
                </c:pt>
                <c:pt idx="328">
                  <c:v>5.6410972141103706</c:v>
                </c:pt>
                <c:pt idx="329">
                  <c:v>5.6449627986532436</c:v>
                </c:pt>
                <c:pt idx="330">
                  <c:v>5.6488198811113053</c:v>
                </c:pt>
                <c:pt idx="331">
                  <c:v>5.6526685054385286</c:v>
                </c:pt>
                <c:pt idx="332">
                  <c:v>5.6565087152311966</c:v>
                </c:pt>
                <c:pt idx="333">
                  <c:v>5.6603405537318823</c:v>
                </c:pt>
                <c:pt idx="334">
                  <c:v>5.6641640638333488</c:v>
                </c:pt>
                <c:pt idx="335">
                  <c:v>5.66797928808242</c:v>
                </c:pt>
                <c:pt idx="336">
                  <c:v>5.6717862686837757</c:v>
                </c:pt>
                <c:pt idx="337">
                  <c:v>5.6755850475037084</c:v>
                </c:pt>
                <c:pt idx="338">
                  <c:v>5.6793756660738159</c:v>
                </c:pt>
                <c:pt idx="339">
                  <c:v>5.6831581655946586</c:v>
                </c:pt>
                <c:pt idx="340">
                  <c:v>5.686932586939351</c:v>
                </c:pt>
                <c:pt idx="341">
                  <c:v>5.6906989706571069</c:v>
                </c:pt>
                <c:pt idx="342">
                  <c:v>5.6944573569767467</c:v>
                </c:pt>
                <c:pt idx="343">
                  <c:v>5.6982077858101432</c:v>
                </c:pt>
                <c:pt idx="344">
                  <c:v>5.7019502967556308</c:v>
                </c:pt>
                <c:pt idx="345">
                  <c:v>5.7056849291013574</c:v>
                </c:pt>
                <c:pt idx="346">
                  <c:v>5.7094117218286051</c:v>
                </c:pt>
                <c:pt idx="347">
                  <c:v>5.7131307136150546</c:v>
                </c:pt>
                <c:pt idx="348">
                  <c:v>5.7168419428380046</c:v>
                </c:pt>
                <c:pt idx="349">
                  <c:v>5.7205454475775586</c:v>
                </c:pt>
                <c:pt idx="350">
                  <c:v>5.7242412656197654</c:v>
                </c:pt>
                <c:pt idx="351">
                  <c:v>5.727929434459706</c:v>
                </c:pt>
                <c:pt idx="352">
                  <c:v>5.7316099913045564</c:v>
                </c:pt>
                <c:pt idx="353">
                  <c:v>5.7352829730765968</c:v>
                </c:pt>
                <c:pt idx="354">
                  <c:v>5.7389484164161892</c:v>
                </c:pt>
                <c:pt idx="355">
                  <c:v>5.7426063576847142</c:v>
                </c:pt>
                <c:pt idx="356">
                  <c:v>5.746256832967461</c:v>
                </c:pt>
                <c:pt idx="357">
                  <c:v>5.7498998780764916</c:v>
                </c:pt>
                <c:pt idx="358">
                  <c:v>5.7535355285534582</c:v>
                </c:pt>
                <c:pt idx="359">
                  <c:v>5.7571638196723898</c:v>
                </c:pt>
                <c:pt idx="360">
                  <c:v>5.7607847864424411</c:v>
                </c:pt>
                <c:pt idx="361">
                  <c:v>5.764398463610596</c:v>
                </c:pt>
                <c:pt idx="362">
                  <c:v>5.7680048856643564</c:v>
                </c:pt>
                <c:pt idx="363">
                  <c:v>5.7716040868343761</c:v>
                </c:pt>
                <c:pt idx="364">
                  <c:v>5.7751961010970758</c:v>
                </c:pt>
                <c:pt idx="365">
                  <c:v>5.7787809621772066</c:v>
                </c:pt>
                <c:pt idx="366">
                  <c:v>5.7823587035504094</c:v>
                </c:pt>
                <c:pt idx="367">
                  <c:v>5.7859293584457054</c:v>
                </c:pt>
                <c:pt idx="368">
                  <c:v>5.7894929598479852</c:v>
                </c:pt>
                <c:pt idx="369">
                  <c:v>5.7930495405004523</c:v>
                </c:pt>
                <c:pt idx="370">
                  <c:v>5.7965991329070352</c:v>
                </c:pt>
                <c:pt idx="371">
                  <c:v>5.8001417693347754</c:v>
                </c:pt>
                <c:pt idx="372">
                  <c:v>5.8036774818161749</c:v>
                </c:pt>
                <c:pt idx="373">
                  <c:v>5.8072063021515321</c:v>
                </c:pt>
                <c:pt idx="374">
                  <c:v>5.8107282619112262</c:v>
                </c:pt>
                <c:pt idx="375">
                  <c:v>5.8142433924379917</c:v>
                </c:pt>
                <c:pt idx="376">
                  <c:v>5.8177517248491482</c:v>
                </c:pt>
                <c:pt idx="377">
                  <c:v>5.8212532900388219</c:v>
                </c:pt>
                <c:pt idx="378">
                  <c:v>5.8247481186801187</c:v>
                </c:pt>
                <c:pt idx="379">
                  <c:v>5.8282362412272866</c:v>
                </c:pt>
                <c:pt idx="380">
                  <c:v>5.8317176879178474</c:v>
                </c:pt>
                <c:pt idx="381">
                  <c:v>5.8351924887746849</c:v>
                </c:pt>
                <c:pt idx="382">
                  <c:v>5.8386606736081426</c:v>
                </c:pt>
                <c:pt idx="383">
                  <c:v>5.8421222720180657</c:v>
                </c:pt>
                <c:pt idx="384">
                  <c:v>5.8455773133958244</c:v>
                </c:pt>
                <c:pt idx="385">
                  <c:v>5.8490258269263196</c:v>
                </c:pt>
                <c:pt idx="386">
                  <c:v>5.8524678415899691</c:v>
                </c:pt>
                <c:pt idx="387">
                  <c:v>5.8559033861646466</c:v>
                </c:pt>
                <c:pt idx="388">
                  <c:v>5.8593324892276204</c:v>
                </c:pt>
                <c:pt idx="389">
                  <c:v>5.8627551791574612</c:v>
                </c:pt>
                <c:pt idx="390">
                  <c:v>5.8661714841359256</c:v>
                </c:pt>
                <c:pt idx="391">
                  <c:v>5.8695814321498112</c:v>
                </c:pt>
                <c:pt idx="392">
                  <c:v>5.8729850509928054</c:v>
                </c:pt>
                <c:pt idx="393">
                  <c:v>5.8763823682672909</c:v>
                </c:pt>
                <c:pt idx="394">
                  <c:v>5.8797734113861573</c:v>
                </c:pt>
                <c:pt idx="395">
                  <c:v>5.8831582075745592</c:v>
                </c:pt>
                <c:pt idx="396">
                  <c:v>5.88653678387168</c:v>
                </c:pt>
                <c:pt idx="397">
                  <c:v>5.8899091671324584</c:v>
                </c:pt>
                <c:pt idx="398">
                  <c:v>5.8932753840293026</c:v>
                </c:pt>
                <c:pt idx="399">
                  <c:v>5.8966354610537852</c:v>
                </c:pt>
                <c:pt idx="400">
                  <c:v>5.8999894245183091</c:v>
                </c:pt>
                <c:pt idx="401">
                  <c:v>5.9033373005577641</c:v>
                </c:pt>
                <c:pt idx="402">
                  <c:v>5.9066791151311611</c:v>
                </c:pt>
                <c:pt idx="403">
                  <c:v>5.9100148940232398</c:v>
                </c:pt>
                <c:pt idx="404">
                  <c:v>5.9133446628460744</c:v>
                </c:pt>
                <c:pt idx="405">
                  <c:v>5.9166684470406397</c:v>
                </c:pt>
                <c:pt idx="406">
                  <c:v>5.9199862718783791</c:v>
                </c:pt>
                <c:pt idx="407">
                  <c:v>5.9232981624627374</c:v>
                </c:pt>
                <c:pt idx="408">
                  <c:v>5.9266041437306924</c:v>
                </c:pt>
                <c:pt idx="409">
                  <c:v>5.9299042404542481</c:v>
                </c:pt>
                <c:pt idx="410">
                  <c:v>5.9331984772419366</c:v>
                </c:pt>
                <c:pt idx="411">
                  <c:v>5.9364868785402836</c:v>
                </c:pt>
                <c:pt idx="412">
                  <c:v>5.9397694686352596</c:v>
                </c:pt>
                <c:pt idx="413">
                  <c:v>5.9430462716537189</c:v>
                </c:pt>
                <c:pt idx="414">
                  <c:v>5.9463173115648287</c:v>
                </c:pt>
                <c:pt idx="415">
                  <c:v>5.9495826121814668</c:v>
                </c:pt>
                <c:pt idx="416">
                  <c:v>5.9528421971616128</c:v>
                </c:pt>
                <c:pt idx="417">
                  <c:v>5.9560960900097264</c:v>
                </c:pt>
                <c:pt idx="418">
                  <c:v>5.9593443140780957</c:v>
                </c:pt>
                <c:pt idx="419">
                  <c:v>5.962586892568198</c:v>
                </c:pt>
                <c:pt idx="420">
                  <c:v>5.9658238485320121</c:v>
                </c:pt>
                <c:pt idx="421">
                  <c:v>5.9690552048733387</c:v>
                </c:pt>
                <c:pt idx="422">
                  <c:v>5.9722809843490996</c:v>
                </c:pt>
                <c:pt idx="423">
                  <c:v>5.9755012095706208</c:v>
                </c:pt>
                <c:pt idx="424">
                  <c:v>5.9787159030049049</c:v>
                </c:pt>
                <c:pt idx="425">
                  <c:v>5.9819250869758847</c:v>
                </c:pt>
                <c:pt idx="426">
                  <c:v>5.9851287836656697</c:v>
                </c:pt>
                <c:pt idx="427">
                  <c:v>5.9883270151157681</c:v>
                </c:pt>
                <c:pt idx="428">
                  <c:v>5.9915198032283081</c:v>
                </c:pt>
                <c:pt idx="429">
                  <c:v>5.994707169767242</c:v>
                </c:pt>
                <c:pt idx="430">
                  <c:v>5.997889136359527</c:v>
                </c:pt>
                <c:pt idx="431">
                  <c:v>6.0010657244963088</c:v>
                </c:pt>
                <c:pt idx="432">
                  <c:v>6.0042369555340782</c:v>
                </c:pt>
                <c:pt idx="433">
                  <c:v>6.0074028506958292</c:v>
                </c:pt>
                <c:pt idx="434">
                  <c:v>6.0105634310721916</c:v>
                </c:pt>
                <c:pt idx="435">
                  <c:v>6.0137187176225568</c:v>
                </c:pt>
                <c:pt idx="436">
                  <c:v>6.0168687311761984</c:v>
                </c:pt>
                <c:pt idx="437">
                  <c:v>6.0200134924333621</c:v>
                </c:pt>
                <c:pt idx="438">
                  <c:v>6.0231530219663671</c:v>
                </c:pt>
                <c:pt idx="439">
                  <c:v>6.0262873402206809</c:v>
                </c:pt>
                <c:pt idx="440">
                  <c:v>6.0294164675159791</c:v>
                </c:pt>
                <c:pt idx="441">
                  <c:v>6.0325404240472134</c:v>
                </c:pt>
                <c:pt idx="442">
                  <c:v>6.0356592298856446</c:v>
                </c:pt>
                <c:pt idx="443">
                  <c:v>6.038772904979882</c:v>
                </c:pt>
                <c:pt idx="444">
                  <c:v>6.0418814691569054</c:v>
                </c:pt>
                <c:pt idx="445">
                  <c:v>6.0449849421230732</c:v>
                </c:pt>
                <c:pt idx="446">
                  <c:v>6.0480833434651284</c:v>
                </c:pt>
                <c:pt idx="447">
                  <c:v>6.0511766926511807</c:v>
                </c:pt>
                <c:pt idx="448">
                  <c:v>6.0542650090316954</c:v>
                </c:pt>
                <c:pt idx="449">
                  <c:v>6.0573483118404603</c:v>
                </c:pt>
                <c:pt idx="450">
                  <c:v>6.0604266201955408</c:v>
                </c:pt>
                <c:pt idx="451">
                  <c:v>6.0634999531002363</c:v>
                </c:pt>
                <c:pt idx="452">
                  <c:v>6.06656832944401</c:v>
                </c:pt>
                <c:pt idx="453">
                  <c:v>6.0696317680034344</c:v>
                </c:pt>
                <c:pt idx="454">
                  <c:v>6.0726902874430957</c:v>
                </c:pt>
                <c:pt idx="455">
                  <c:v>6.0757439063165171</c:v>
                </c:pt>
                <c:pt idx="456">
                  <c:v>6.0787926430670476</c:v>
                </c:pt>
                <c:pt idx="457">
                  <c:v>6.08183651602877</c:v>
                </c:pt>
                <c:pt idx="458">
                  <c:v>6.0848755434273674</c:v>
                </c:pt>
                <c:pt idx="459">
                  <c:v>6.0879097433810117</c:v>
                </c:pt>
                <c:pt idx="460">
                  <c:v>6.0909391339012178</c:v>
                </c:pt>
                <c:pt idx="461">
                  <c:v>6.0939637328937053</c:v>
                </c:pt>
                <c:pt idx="462">
                  <c:v>6.0969835581592466</c:v>
                </c:pt>
                <c:pt idx="463">
                  <c:v>6.0999986273945019</c:v>
                </c:pt>
                <c:pt idx="464">
                  <c:v>6.1030089581928548</c:v>
                </c:pt>
                <c:pt idx="465">
                  <c:v>6.1060145680452313</c:v>
                </c:pt>
                <c:pt idx="466">
                  <c:v>6.1090154743409109</c:v>
                </c:pt>
                <c:pt idx="467">
                  <c:v>6.1120116943683422</c:v>
                </c:pt>
                <c:pt idx="468">
                  <c:v>6.1150032453159264</c:v>
                </c:pt>
                <c:pt idx="469">
                  <c:v>6.1179901442728184</c:v>
                </c:pt>
                <c:pt idx="470">
                  <c:v>6.1209724082297008</c:v>
                </c:pt>
                <c:pt idx="471">
                  <c:v>6.123950054079569</c:v>
                </c:pt>
                <c:pt idx="472">
                  <c:v>6.1269230986184811</c:v>
                </c:pt>
                <c:pt idx="473">
                  <c:v>6.1298915585463307</c:v>
                </c:pt>
                <c:pt idx="474">
                  <c:v>6.1328554504675887</c:v>
                </c:pt>
                <c:pt idx="475">
                  <c:v>6.1358147908920531</c:v>
                </c:pt>
                <c:pt idx="476">
                  <c:v>6.1387695962355817</c:v>
                </c:pt>
                <c:pt idx="477">
                  <c:v>6.1417198828208219</c:v>
                </c:pt>
                <c:pt idx="478">
                  <c:v>6.144665666877934</c:v>
                </c:pt>
                <c:pt idx="479">
                  <c:v>6.1476069645453082</c:v>
                </c:pt>
                <c:pt idx="480">
                  <c:v>6.1505437918702608</c:v>
                </c:pt>
                <c:pt idx="481">
                  <c:v>6.1534761648097476</c:v>
                </c:pt>
                <c:pt idx="482">
                  <c:v>6.15640409923106</c:v>
                </c:pt>
                <c:pt idx="483">
                  <c:v>6.1593276109124968</c:v>
                </c:pt>
                <c:pt idx="484">
                  <c:v>6.1622467155440601</c:v>
                </c:pt>
                <c:pt idx="485">
                  <c:v>6.1651614287281218</c:v>
                </c:pt>
                <c:pt idx="486">
                  <c:v>6.1680717659800894</c:v>
                </c:pt>
                <c:pt idx="487">
                  <c:v>6.1709777427290806</c:v>
                </c:pt>
                <c:pt idx="488">
                  <c:v>6.173879374318556</c:v>
                </c:pt>
                <c:pt idx="489">
                  <c:v>6.1767766760069884</c:v>
                </c:pt>
                <c:pt idx="490">
                  <c:v>6.1796696629684913</c:v>
                </c:pt>
                <c:pt idx="491">
                  <c:v>6.1825583502934629</c:v>
                </c:pt>
                <c:pt idx="492">
                  <c:v>6.1854427529892124</c:v>
                </c:pt>
                <c:pt idx="493">
                  <c:v>6.1883228859805834</c:v>
                </c:pt>
                <c:pt idx="494">
                  <c:v>6.191198764110573</c:v>
                </c:pt>
                <c:pt idx="495">
                  <c:v>6.1940704021409489</c:v>
                </c:pt>
                <c:pt idx="496">
                  <c:v>6.1969378147528484</c:v>
                </c:pt>
                <c:pt idx="497">
                  <c:v>6.1998010165473794</c:v>
                </c:pt>
                <c:pt idx="498">
                  <c:v>6.2026600220462242</c:v>
                </c:pt>
                <c:pt idx="499">
                  <c:v>6.2055148456922158</c:v>
                </c:pt>
                <c:pt idx="500">
                  <c:v>6.2083655018499364</c:v>
                </c:pt>
                <c:pt idx="501">
                  <c:v>6.2112120048062804</c:v>
                </c:pt>
                <c:pt idx="502">
                  <c:v>6.2140543687710412</c:v>
                </c:pt>
                <c:pt idx="503">
                  <c:v>6.2168926078774698</c:v>
                </c:pt>
                <c:pt idx="504">
                  <c:v>6.2197267361828414</c:v>
                </c:pt>
                <c:pt idx="505">
                  <c:v>6.222556767669011</c:v>
                </c:pt>
                <c:pt idx="506">
                  <c:v>6.2253827162429669</c:v>
                </c:pt>
                <c:pt idx="507">
                  <c:v>6.2282045957373731</c:v>
                </c:pt>
                <c:pt idx="508">
                  <c:v>6.2310224199111186</c:v>
                </c:pt>
                <c:pt idx="509">
                  <c:v>6.2338362024498464</c:v>
                </c:pt>
                <c:pt idx="510">
                  <c:v>6.2366459569664912</c:v>
                </c:pt>
                <c:pt idx="511">
                  <c:v>6.2394516970018028</c:v>
                </c:pt>
                <c:pt idx="512">
                  <c:v>6.2422534360248694</c:v>
                </c:pt>
                <c:pt idx="513">
                  <c:v>6.245051187433635</c:v>
                </c:pt>
                <c:pt idx="514">
                  <c:v>6.2478449645554113</c:v>
                </c:pt>
                <c:pt idx="515">
                  <c:v>6.2506347806473883</c:v>
                </c:pt>
                <c:pt idx="516">
                  <c:v>6.2534206488971362</c:v>
                </c:pt>
                <c:pt idx="517">
                  <c:v>6.2562025824230982</c:v>
                </c:pt>
                <c:pt idx="518">
                  <c:v>6.258980594275096</c:v>
                </c:pt>
                <c:pt idx="519">
                  <c:v>6.2617546974348093</c:v>
                </c:pt>
                <c:pt idx="520">
                  <c:v>6.2645249048162679</c:v>
                </c:pt>
                <c:pt idx="521">
                  <c:v>6.2672912292663296</c:v>
                </c:pt>
                <c:pt idx="522">
                  <c:v>6.2700536835651546</c:v>
                </c:pt>
                <c:pt idx="523">
                  <c:v>6.2728122804266873</c:v>
                </c:pt>
                <c:pt idx="524">
                  <c:v>6.2755670324991097</c:v>
                </c:pt>
                <c:pt idx="525">
                  <c:v>6.2783179523653159</c:v>
                </c:pt>
                <c:pt idx="526">
                  <c:v>6.281065052543374</c:v>
                </c:pt>
                <c:pt idx="527">
                  <c:v>6.2838083454869649</c:v>
                </c:pt>
                <c:pt idx="528">
                  <c:v>6.2865478435858613</c:v>
                </c:pt>
                <c:pt idx="529">
                  <c:v>6.2892835591663472</c:v>
                </c:pt>
                <c:pt idx="530">
                  <c:v>6.2920155044916806</c:v>
                </c:pt>
                <c:pt idx="531">
                  <c:v>6.2947436917625268</c:v>
                </c:pt>
                <c:pt idx="532">
                  <c:v>6.2974681331173894</c:v>
                </c:pt>
                <c:pt idx="533">
                  <c:v>6.3001888406330506</c:v>
                </c:pt>
                <c:pt idx="534">
                  <c:v>6.302905826324996</c:v>
                </c:pt>
                <c:pt idx="535">
                  <c:v>6.3056191021478378</c:v>
                </c:pt>
                <c:pt idx="536">
                  <c:v>6.3083286799957357</c:v>
                </c:pt>
                <c:pt idx="537">
                  <c:v>6.3110345717028187</c:v>
                </c:pt>
                <c:pt idx="538">
                  <c:v>6.3137367890435874</c:v>
                </c:pt>
                <c:pt idx="539">
                  <c:v>6.3164353437333363</c:v>
                </c:pt>
                <c:pt idx="540">
                  <c:v>6.3191302474285527</c:v>
                </c:pt>
                <c:pt idx="541">
                  <c:v>6.3218215117273244</c:v>
                </c:pt>
                <c:pt idx="542">
                  <c:v>6.3245091481697244</c:v>
                </c:pt>
                <c:pt idx="543">
                  <c:v>6.3271931682382334</c:v>
                </c:pt>
                <c:pt idx="544">
                  <c:v>6.3298735833581059</c:v>
                </c:pt>
                <c:pt idx="545">
                  <c:v>6.3325504048977717</c:v>
                </c:pt>
                <c:pt idx="546">
                  <c:v>6.3352236441692247</c:v>
                </c:pt>
                <c:pt idx="547">
                  <c:v>6.33789331242839</c:v>
                </c:pt>
                <c:pt idx="548">
                  <c:v>6.3405594208755218</c:v>
                </c:pt>
                <c:pt idx="549">
                  <c:v>6.3432219806555654</c:v>
                </c:pt>
                <c:pt idx="550">
                  <c:v>6.345881002858536</c:v>
                </c:pt>
                <c:pt idx="551">
                  <c:v>6.3485364985198869</c:v>
                </c:pt>
                <c:pt idx="552">
                  <c:v>6.3511884786208759</c:v>
                </c:pt>
                <c:pt idx="553">
                  <c:v>6.3538369540889237</c:v>
                </c:pt>
                <c:pt idx="554">
                  <c:v>6.3564819357979818</c:v>
                </c:pt>
                <c:pt idx="555">
                  <c:v>6.3591234345688887</c:v>
                </c:pt>
                <c:pt idx="556">
                  <c:v>6.3617614611697091</c:v>
                </c:pt>
                <c:pt idx="557">
                  <c:v>6.3643960263161086</c:v>
                </c:pt>
                <c:pt idx="558">
                  <c:v>6.367027140671687</c:v>
                </c:pt>
                <c:pt idx="559">
                  <c:v>6.369654814848321</c:v>
                </c:pt>
                <c:pt idx="560">
                  <c:v>6.372279059406516</c:v>
                </c:pt>
                <c:pt idx="561">
                  <c:v>6.3748998848557372</c:v>
                </c:pt>
                <c:pt idx="562">
                  <c:v>6.3775173016547546</c:v>
                </c:pt>
                <c:pt idx="563">
                  <c:v>6.3801313202119667</c:v>
                </c:pt>
                <c:pt idx="564">
                  <c:v>6.3827419508857419</c:v>
                </c:pt>
                <c:pt idx="565">
                  <c:v>6.3853492039847346</c:v>
                </c:pt>
                <c:pt idx="566">
                  <c:v>6.3879530897682208</c:v>
                </c:pt>
                <c:pt idx="567">
                  <c:v>6.3905536184464182</c:v>
                </c:pt>
                <c:pt idx="568">
                  <c:v>6.393150800180802</c:v>
                </c:pt>
                <c:pt idx="569">
                  <c:v>6.3957446450844273</c:v>
                </c:pt>
                <c:pt idx="570">
                  <c:v>6.3983351632222432</c:v>
                </c:pt>
                <c:pt idx="571">
                  <c:v>6.4009223646114002</c:v>
                </c:pt>
                <c:pt idx="572">
                  <c:v>6.4035062592215688</c:v>
                </c:pt>
                <c:pt idx="573">
                  <c:v>6.4060868569752349</c:v>
                </c:pt>
                <c:pt idx="574">
                  <c:v>6.4086641677480172</c:v>
                </c:pt>
                <c:pt idx="575">
                  <c:v>6.4112382013689553</c:v>
                </c:pt>
                <c:pt idx="576">
                  <c:v>6.4138089676208239</c:v>
                </c:pt>
                <c:pt idx="577">
                  <c:v>6.4163764762404183</c:v>
                </c:pt>
                <c:pt idx="578">
                  <c:v>6.4189407369188576</c:v>
                </c:pt>
                <c:pt idx="579">
                  <c:v>6.4215017593018686</c:v>
                </c:pt>
                <c:pt idx="580">
                  <c:v>6.4240595529900828</c:v>
                </c:pt>
                <c:pt idx="581">
                  <c:v>6.4266141275393229</c:v>
                </c:pt>
                <c:pt idx="582">
                  <c:v>6.4291654924608812</c:v>
                </c:pt>
                <c:pt idx="583">
                  <c:v>6.431713657221815</c:v>
                </c:pt>
                <c:pt idx="584">
                  <c:v>6.4342586312452186</c:v>
                </c:pt>
                <c:pt idx="585">
                  <c:v>6.4368004239105012</c:v>
                </c:pt>
                <c:pt idx="586">
                  <c:v>6.4393390445536669</c:v>
                </c:pt>
                <c:pt idx="587">
                  <c:v>6.4418745024675896</c:v>
                </c:pt>
                <c:pt idx="588">
                  <c:v>6.44440680690228</c:v>
                </c:pt>
                <c:pt idx="589">
                  <c:v>6.4469359670651594</c:v>
                </c:pt>
                <c:pt idx="590">
                  <c:v>6.4494619921213259</c:v>
                </c:pt>
                <c:pt idx="591">
                  <c:v>6.4519848911938187</c:v>
                </c:pt>
                <c:pt idx="592">
                  <c:v>6.4545046733638847</c:v>
                </c:pt>
                <c:pt idx="593">
                  <c:v>6.4570213476712333</c:v>
                </c:pt>
                <c:pt idx="594">
                  <c:v>6.4595349231143073</c:v>
                </c:pt>
                <c:pt idx="595">
                  <c:v>6.4620454086505221</c:v>
                </c:pt>
                <c:pt idx="596">
                  <c:v>6.4645528131965388</c:v>
                </c:pt>
                <c:pt idx="597">
                  <c:v>6.4670571456285089</c:v>
                </c:pt>
                <c:pt idx="598">
                  <c:v>6.4695584147823224</c:v>
                </c:pt>
                <c:pt idx="599">
                  <c:v>6.4720566294538644</c:v>
                </c:pt>
                <c:pt idx="600">
                  <c:v>6.4745517983992524</c:v>
                </c:pt>
                <c:pt idx="601">
                  <c:v>6.4770439303350953</c:v>
                </c:pt>
                <c:pt idx="602">
                  <c:v>6.4795330339387247</c:v>
                </c:pt>
                <c:pt idx="603">
                  <c:v>6.4820191178484388</c:v>
                </c:pt>
                <c:pt idx="604">
                  <c:v>6.484502190663747</c:v>
                </c:pt>
                <c:pt idx="605">
                  <c:v>6.4869822609455996</c:v>
                </c:pt>
                <c:pt idx="606">
                  <c:v>6.489459337216636</c:v>
                </c:pt>
                <c:pt idx="607">
                  <c:v>6.4919334279614018</c:v>
                </c:pt>
                <c:pt idx="608">
                  <c:v>6.4944045416265963</c:v>
                </c:pt>
                <c:pt idx="609">
                  <c:v>6.496872686621292</c:v>
                </c:pt>
                <c:pt idx="610">
                  <c:v>6.4993378713171719</c:v>
                </c:pt>
                <c:pt idx="611">
                  <c:v>6.5018001040487503</c:v>
                </c:pt>
                <c:pt idx="612">
                  <c:v>6.5042593931135979</c:v>
                </c:pt>
                <c:pt idx="613">
                  <c:v>6.5067157467725734</c:v>
                </c:pt>
                <c:pt idx="614">
                  <c:v>6.5091691732500303</c:v>
                </c:pt>
                <c:pt idx="615">
                  <c:v>6.511619680734051</c:v>
                </c:pt>
                <c:pt idx="616">
                  <c:v>6.514067277376661</c:v>
                </c:pt>
                <c:pt idx="617">
                  <c:v>6.5165119712940376</c:v>
                </c:pt>
                <c:pt idx="618">
                  <c:v>6.5189537705667373</c:v>
                </c:pt>
                <c:pt idx="619">
                  <c:v>6.5213926832399007</c:v>
                </c:pt>
                <c:pt idx="620">
                  <c:v>6.5238287173234673</c:v>
                </c:pt>
                <c:pt idx="621">
                  <c:v>6.5262618807923838</c:v>
                </c:pt>
                <c:pt idx="622">
                  <c:v>6.5286921815868189</c:v>
                </c:pt>
                <c:pt idx="623">
                  <c:v>6.5311196276123562</c:v>
                </c:pt>
                <c:pt idx="624">
                  <c:v>6.5335442267402168</c:v>
                </c:pt>
                <c:pt idx="625">
                  <c:v>6.5359659868074527</c:v>
                </c:pt>
                <c:pt idx="626">
                  <c:v>6.5383849156171516</c:v>
                </c:pt>
                <c:pt idx="627">
                  <c:v>6.5408010209386349</c:v>
                </c:pt>
                <c:pt idx="628">
                  <c:v>6.543214310507663</c:v>
                </c:pt>
                <c:pt idx="629">
                  <c:v>6.5456247920266284</c:v>
                </c:pt>
                <c:pt idx="630">
                  <c:v>6.5480324731647537</c:v>
                </c:pt>
                <c:pt idx="631">
                  <c:v>6.5504373615582878</c:v>
                </c:pt>
                <c:pt idx="632">
                  <c:v>6.5528394648106936</c:v>
                </c:pt>
                <c:pt idx="633">
                  <c:v>6.5552387904928509</c:v>
                </c:pt>
                <c:pt idx="634">
                  <c:v>6.5576353461432326</c:v>
                </c:pt>
                <c:pt idx="635">
                  <c:v>6.5600291392681074</c:v>
                </c:pt>
                <c:pt idx="636">
                  <c:v>6.5624201773417186</c:v>
                </c:pt>
                <c:pt idx="637">
                  <c:v>6.5648084678064764</c:v>
                </c:pt>
                <c:pt idx="638">
                  <c:v>6.5671940180731339</c:v>
                </c:pt>
                <c:pt idx="639">
                  <c:v>6.5695768355209863</c:v>
                </c:pt>
                <c:pt idx="640">
                  <c:v>6.571956927498035</c:v>
                </c:pt>
                <c:pt idx="641">
                  <c:v>6.5743343013211826</c:v>
                </c:pt>
                <c:pt idx="642">
                  <c:v>6.5767089642764036</c:v>
                </c:pt>
                <c:pt idx="643">
                  <c:v>6.5790809236189318</c:v>
                </c:pt>
                <c:pt idx="644">
                  <c:v>6.5814501865734254</c:v>
                </c:pt>
                <c:pt idx="645">
                  <c:v>6.5838167603341544</c:v>
                </c:pt>
                <c:pt idx="646">
                  <c:v>6.5861806520651651</c:v>
                </c:pt>
                <c:pt idx="647">
                  <c:v>6.588541868900462</c:v>
                </c:pt>
                <c:pt idx="648">
                  <c:v>6.5909004179441757</c:v>
                </c:pt>
                <c:pt idx="649">
                  <c:v>6.5932563062707299</c:v>
                </c:pt>
                <c:pt idx="650">
                  <c:v>6.5956095409250173</c:v>
                </c:pt>
                <c:pt idx="651">
                  <c:v>6.5979601289225656</c:v>
                </c:pt>
                <c:pt idx="652">
                  <c:v>6.6003080772497027</c:v>
                </c:pt>
                <c:pt idx="653">
                  <c:v>6.602653392863723</c:v>
                </c:pt>
                <c:pt idx="654">
                  <c:v>6.6049960826930549</c:v>
                </c:pt>
                <c:pt idx="655">
                  <c:v>6.6073361536374211</c:v>
                </c:pt>
                <c:pt idx="656">
                  <c:v>6.609673612567998</c:v>
                </c:pt>
                <c:pt idx="657">
                  <c:v>6.6120084663275884</c:v>
                </c:pt>
                <c:pt idx="658">
                  <c:v>6.6143407217307679</c:v>
                </c:pt>
                <c:pt idx="659">
                  <c:v>6.6166703855640492</c:v>
                </c:pt>
                <c:pt idx="660">
                  <c:v>6.6189974645860454</c:v>
                </c:pt>
                <c:pt idx="661">
                  <c:v>6.6213219655276134</c:v>
                </c:pt>
                <c:pt idx="662">
                  <c:v>6.6236438950920231</c:v>
                </c:pt>
                <c:pt idx="663">
                  <c:v>6.6259632599551042</c:v>
                </c:pt>
                <c:pt idx="664">
                  <c:v>6.6282800667653987</c:v>
                </c:pt>
                <c:pt idx="665">
                  <c:v>6.6305943221443187</c:v>
                </c:pt>
                <c:pt idx="666">
                  <c:v>6.6329060326862894</c:v>
                </c:pt>
                <c:pt idx="667">
                  <c:v>6.6352152049589099</c:v>
                </c:pt>
                <c:pt idx="668">
                  <c:v>6.6375218455030911</c:v>
                </c:pt>
                <c:pt idx="669">
                  <c:v>6.6398259608332104</c:v>
                </c:pt>
                <c:pt idx="670">
                  <c:v>6.6421275574372549</c:v>
                </c:pt>
                <c:pt idx="671">
                  <c:v>6.6444266417769731</c:v>
                </c:pt>
                <c:pt idx="672">
                  <c:v>6.6467232202880124</c:v>
                </c:pt>
                <c:pt idx="673">
                  <c:v>6.6490172993800654</c:v>
                </c:pt>
                <c:pt idx="674">
                  <c:v>6.6513088854370164</c:v>
                </c:pt>
                <c:pt idx="675">
                  <c:v>6.6535979848170772</c:v>
                </c:pt>
                <c:pt idx="676">
                  <c:v>6.6558846038529333</c:v>
                </c:pt>
                <c:pt idx="677">
                  <c:v>6.6581687488518808</c:v>
                </c:pt>
                <c:pt idx="678">
                  <c:v>6.6604504260959656</c:v>
                </c:pt>
                <c:pt idx="679">
                  <c:v>6.6627296418421196</c:v>
                </c:pt>
                <c:pt idx="680">
                  <c:v>6.6650064023223052</c:v>
                </c:pt>
                <c:pt idx="681">
                  <c:v>6.6672807137436383</c:v>
                </c:pt>
                <c:pt idx="682">
                  <c:v>6.6695525822885386</c:v>
                </c:pt>
                <c:pt idx="683">
                  <c:v>6.6718220141148494</c:v>
                </c:pt>
                <c:pt idx="684">
                  <c:v>6.6740890153559818</c:v>
                </c:pt>
                <c:pt idx="685">
                  <c:v>6.6763535921210408</c:v>
                </c:pt>
                <c:pt idx="686">
                  <c:v>6.6786157504949566</c:v>
                </c:pt>
                <c:pt idx="687">
                  <c:v>6.6808754965386203</c:v>
                </c:pt>
                <c:pt idx="688">
                  <c:v>6.6831328362890066</c:v>
                </c:pt>
                <c:pt idx="689">
                  <c:v>6.6853877757593141</c:v>
                </c:pt>
                <c:pt idx="690">
                  <c:v>6.6876403209390736</c:v>
                </c:pt>
                <c:pt idx="691">
                  <c:v>6.6898904777942958</c:v>
                </c:pt>
                <c:pt idx="692">
                  <c:v>6.6921382522675827</c:v>
                </c:pt>
                <c:pt idx="693">
                  <c:v>6.6943836502782617</c:v>
                </c:pt>
                <c:pt idx="694">
                  <c:v>6.696626677722505</c:v>
                </c:pt>
                <c:pt idx="695">
                  <c:v>6.6988673404734556</c:v>
                </c:pt>
                <c:pt idx="696">
                  <c:v>6.7011056443813493</c:v>
                </c:pt>
                <c:pt idx="697">
                  <c:v>6.7033415952736348</c:v>
                </c:pt>
                <c:pt idx="698">
                  <c:v>6.7055751989551</c:v>
                </c:pt>
                <c:pt idx="699">
                  <c:v>6.7078064612079862</c:v>
                </c:pt>
                <c:pt idx="700">
                  <c:v>6.7100353877921108</c:v>
                </c:pt>
                <c:pt idx="701">
                  <c:v>6.7122619844449849</c:v>
                </c:pt>
                <c:pt idx="702">
                  <c:v>6.7144862568819308</c:v>
                </c:pt>
                <c:pt idx="703">
                  <c:v>6.7167082107962042</c:v>
                </c:pt>
                <c:pt idx="704">
                  <c:v>6.7189278518591014</c:v>
                </c:pt>
                <c:pt idx="705">
                  <c:v>6.7211451857200801</c:v>
                </c:pt>
                <c:pt idx="706">
                  <c:v>6.7233602180068752</c:v>
                </c:pt>
                <c:pt idx="707">
                  <c:v>6.7255729543256111</c:v>
                </c:pt>
                <c:pt idx="708">
                  <c:v>6.7277834002609147</c:v>
                </c:pt>
                <c:pt idx="709">
                  <c:v>6.7299915613760257</c:v>
                </c:pt>
                <c:pt idx="710">
                  <c:v>6.7321974432129146</c:v>
                </c:pt>
                <c:pt idx="711">
                  <c:v>6.7344010512923864</c:v>
                </c:pt>
                <c:pt idx="712">
                  <c:v>6.7366023911141992</c:v>
                </c:pt>
                <c:pt idx="713">
                  <c:v>6.7388014681571624</c:v>
                </c:pt>
                <c:pt idx="714">
                  <c:v>6.7409982878792576</c:v>
                </c:pt>
                <c:pt idx="715">
                  <c:v>6.7431928557177363</c:v>
                </c:pt>
                <c:pt idx="716">
                  <c:v>6.7453851770892372</c:v>
                </c:pt>
                <c:pt idx="717">
                  <c:v>6.7475752573898813</c:v>
                </c:pt>
                <c:pt idx="718">
                  <c:v>6.7497631019953888</c:v>
                </c:pt>
                <c:pt idx="719">
                  <c:v>6.7519487162611798</c:v>
                </c:pt>
                <c:pt idx="720">
                  <c:v>6.7541321055224763</c:v>
                </c:pt>
                <c:pt idx="721">
                  <c:v>6.7563132750944099</c:v>
                </c:pt>
                <c:pt idx="722">
                  <c:v>6.7584922302721244</c:v>
                </c:pt>
                <c:pt idx="723">
                  <c:v>6.7606689763308783</c:v>
                </c:pt>
                <c:pt idx="724">
                  <c:v>6.762843518526144</c:v>
                </c:pt>
                <c:pt idx="725">
                  <c:v>6.765015862093712</c:v>
                </c:pt>
                <c:pt idx="726">
                  <c:v>6.767186012249792</c:v>
                </c:pt>
                <c:pt idx="727">
                  <c:v>6.7693539741911124</c:v>
                </c:pt>
                <c:pt idx="728">
                  <c:v>6.7715197530950109</c:v>
                </c:pt>
                <c:pt idx="729">
                  <c:v>6.7736833541195542</c:v>
                </c:pt>
                <c:pt idx="730">
                  <c:v>6.7758447824036088</c:v>
                </c:pt>
                <c:pt idx="731">
                  <c:v>6.7780040430669644</c:v>
                </c:pt>
                <c:pt idx="732">
                  <c:v>6.7801611412104092</c:v>
                </c:pt>
                <c:pt idx="733">
                  <c:v>6.782316081915841</c:v>
                </c:pt>
                <c:pt idx="734">
                  <c:v>6.7844688702463554</c:v>
                </c:pt>
                <c:pt idx="735">
                  <c:v>6.7866195112463412</c:v>
                </c:pt>
                <c:pt idx="736">
                  <c:v>6.7887680099415766</c:v>
                </c:pt>
                <c:pt idx="737">
                  <c:v>6.7909143713393254</c:v>
                </c:pt>
                <c:pt idx="738">
                  <c:v>6.7930586004284166</c:v>
                </c:pt>
                <c:pt idx="739">
                  <c:v>6.795200702179363</c:v>
                </c:pt>
                <c:pt idx="740">
                  <c:v>6.7973406815444211</c:v>
                </c:pt>
                <c:pt idx="741">
                  <c:v>6.7994785434577114</c:v>
                </c:pt>
                <c:pt idx="742">
                  <c:v>6.8016142928352883</c:v>
                </c:pt>
                <c:pt idx="743">
                  <c:v>6.8037479345752416</c:v>
                </c:pt>
                <c:pt idx="744">
                  <c:v>6.8058794735577806</c:v>
                </c:pt>
                <c:pt idx="745">
                  <c:v>6.8080089146453284</c:v>
                </c:pt>
                <c:pt idx="746">
                  <c:v>6.8101362626826054</c:v>
                </c:pt>
                <c:pt idx="747">
                  <c:v>6.8122615224967182</c:v>
                </c:pt>
                <c:pt idx="748">
                  <c:v>6.814384698897249</c:v>
                </c:pt>
                <c:pt idx="749">
                  <c:v>6.8165057966763429</c:v>
                </c:pt>
                <c:pt idx="750">
                  <c:v>6.8186248206087887</c:v>
                </c:pt>
                <c:pt idx="751">
                  <c:v>6.820741775452114</c:v>
                </c:pt>
                <c:pt idx="752">
                  <c:v>6.8228566659466594</c:v>
                </c:pt>
                <c:pt idx="753">
                  <c:v>6.824969496815668</c:v>
                </c:pt>
                <c:pt idx="754">
                  <c:v>6.8270802727653761</c:v>
                </c:pt>
                <c:pt idx="755">
                  <c:v>6.8291889984850869</c:v>
                </c:pt>
                <c:pt idx="756">
                  <c:v>6.8312956786472583</c:v>
                </c:pt>
                <c:pt idx="757">
                  <c:v>6.8334003179075857</c:v>
                </c:pt>
                <c:pt idx="758">
                  <c:v>6.835502920905081</c:v>
                </c:pt>
                <c:pt idx="759">
                  <c:v>6.8376034922621578</c:v>
                </c:pt>
                <c:pt idx="760">
                  <c:v>6.8397020365847112</c:v>
                </c:pt>
                <c:pt idx="761">
                  <c:v>6.8417985584621954</c:v>
                </c:pt>
                <c:pt idx="762">
                  <c:v>6.8438930624677088</c:v>
                </c:pt>
                <c:pt idx="763">
                  <c:v>6.8459855531580702</c:v>
                </c:pt>
                <c:pt idx="764">
                  <c:v>6.8480760350739018</c:v>
                </c:pt>
                <c:pt idx="765">
                  <c:v>6.8501645127396982</c:v>
                </c:pt>
                <c:pt idx="766">
                  <c:v>6.8522509906639177</c:v>
                </c:pt>
                <c:pt idx="767">
                  <c:v>6.8543354733390496</c:v>
                </c:pt>
                <c:pt idx="768">
                  <c:v>6.8564179652416941</c:v>
                </c:pt>
                <c:pt idx="769">
                  <c:v>6.858498470832644</c:v>
                </c:pt>
                <c:pt idx="770">
                  <c:v>6.8605769945569532</c:v>
                </c:pt>
                <c:pt idx="771">
                  <c:v>6.8626535408440192</c:v>
                </c:pt>
                <c:pt idx="772">
                  <c:v>6.864728114107649</c:v>
                </c:pt>
                <c:pt idx="773">
                  <c:v>6.8668007187461502</c:v>
                </c:pt>
                <c:pt idx="774">
                  <c:v>6.8688713591423829</c:v>
                </c:pt>
                <c:pt idx="775">
                  <c:v>6.8709400396638562</c:v>
                </c:pt>
                <c:pt idx="776">
                  <c:v>6.8730067646627848</c:v>
                </c:pt>
                <c:pt idx="777">
                  <c:v>6.8750715384761749</c:v>
                </c:pt>
                <c:pt idx="778">
                  <c:v>6.8771343654258832</c:v>
                </c:pt>
                <c:pt idx="779">
                  <c:v>6.8791952498187019</c:v>
                </c:pt>
                <c:pt idx="780">
                  <c:v>6.8812541959464237</c:v>
                </c:pt>
                <c:pt idx="781">
                  <c:v>6.883311208085912</c:v>
                </c:pt>
                <c:pt idx="782">
                  <c:v>6.8853662904991753</c:v>
                </c:pt>
                <c:pt idx="783">
                  <c:v>6.8874194474334356</c:v>
                </c:pt>
                <c:pt idx="784">
                  <c:v>6.8894706831212016</c:v>
                </c:pt>
                <c:pt idx="785">
                  <c:v>6.8915200017803304</c:v>
                </c:pt>
                <c:pt idx="786">
                  <c:v>6.8935674076141096</c:v>
                </c:pt>
                <c:pt idx="787">
                  <c:v>6.8956129048113093</c:v>
                </c:pt>
                <c:pt idx="788">
                  <c:v>6.8976564975462704</c:v>
                </c:pt>
                <c:pt idx="789">
                  <c:v>6.8996981899789489</c:v>
                </c:pt>
                <c:pt idx="790">
                  <c:v>6.9017379862550046</c:v>
                </c:pt>
                <c:pt idx="791">
                  <c:v>6.9037758905058606</c:v>
                </c:pt>
                <c:pt idx="792">
                  <c:v>6.905811906848764</c:v>
                </c:pt>
                <c:pt idx="793">
                  <c:v>6.9078460393868601</c:v>
                </c:pt>
                <c:pt idx="794">
                  <c:v>6.9098782922092541</c:v>
                </c:pt>
                <c:pt idx="795">
                  <c:v>6.9119086693910798</c:v>
                </c:pt>
                <c:pt idx="796">
                  <c:v>6.9139371749935643</c:v>
                </c:pt>
                <c:pt idx="797">
                  <c:v>6.9159638130640886</c:v>
                </c:pt>
                <c:pt idx="798">
                  <c:v>6.9179885876362546</c:v>
                </c:pt>
                <c:pt idx="799">
                  <c:v>6.9200115027299542</c:v>
                </c:pt>
                <c:pt idx="800">
                  <c:v>6.9220325623514221</c:v>
                </c:pt>
                <c:pt idx="801">
                  <c:v>6.9240517704933087</c:v>
                </c:pt>
                <c:pt idx="802">
                  <c:v>6.9260691311347404</c:v>
                </c:pt>
                <c:pt idx="803">
                  <c:v>6.9280846482413763</c:v>
                </c:pt>
                <c:pt idx="804">
                  <c:v>6.9300983257654796</c:v>
                </c:pt>
                <c:pt idx="805">
                  <c:v>6.9321101676459742</c:v>
                </c:pt>
                <c:pt idx="806">
                  <c:v>6.9341201778085084</c:v>
                </c:pt>
                <c:pt idx="807">
                  <c:v>6.9361283601655046</c:v>
                </c:pt>
                <c:pt idx="808">
                  <c:v>6.9381347186162454</c:v>
                </c:pt>
                <c:pt idx="809">
                  <c:v>6.9401392570469049</c:v>
                </c:pt>
                <c:pt idx="810">
                  <c:v>6.9421419793306329</c:v>
                </c:pt>
                <c:pt idx="811">
                  <c:v>6.9441428893275932</c:v>
                </c:pt>
                <c:pt idx="812">
                  <c:v>6.9461419908850424</c:v>
                </c:pt>
                <c:pt idx="813">
                  <c:v>6.9481392878373747</c:v>
                </c:pt>
                <c:pt idx="814">
                  <c:v>6.95013478400619</c:v>
                </c:pt>
                <c:pt idx="815">
                  <c:v>6.9521284832003429</c:v>
                </c:pt>
                <c:pt idx="816">
                  <c:v>6.9541203892160093</c:v>
                </c:pt>
                <c:pt idx="817">
                  <c:v>6.956110505836743</c:v>
                </c:pt>
                <c:pt idx="818">
                  <c:v>6.9580988368335213</c:v>
                </c:pt>
                <c:pt idx="819">
                  <c:v>6.9600853859648231</c:v>
                </c:pt>
                <c:pt idx="820">
                  <c:v>6.9620701569766634</c:v>
                </c:pt>
                <c:pt idx="821">
                  <c:v>6.9640531536026664</c:v>
                </c:pt>
                <c:pt idx="822">
                  <c:v>6.9660343795641104</c:v>
                </c:pt>
                <c:pt idx="823">
                  <c:v>6.9680138385699903</c:v>
                </c:pt>
                <c:pt idx="824">
                  <c:v>6.9699915343170709</c:v>
                </c:pt>
                <c:pt idx="825">
                  <c:v>6.9719674704899424</c:v>
                </c:pt>
                <c:pt idx="826">
                  <c:v>6.973941650761069</c:v>
                </c:pt>
                <c:pt idx="827">
                  <c:v>6.9759140787908533</c:v>
                </c:pt>
                <c:pt idx="828">
                  <c:v>6.9778847582276873</c:v>
                </c:pt>
                <c:pt idx="829">
                  <c:v>6.9798536927079979</c:v>
                </c:pt>
                <c:pt idx="830">
                  <c:v>6.9818208858563144</c:v>
                </c:pt>
                <c:pt idx="831">
                  <c:v>6.9837863412853087</c:v>
                </c:pt>
                <c:pt idx="832">
                  <c:v>6.9857500625958577</c:v>
                </c:pt>
                <c:pt idx="833">
                  <c:v>6.9877120533770896</c:v>
                </c:pt>
                <c:pt idx="834">
                  <c:v>6.9896723172064386</c:v>
                </c:pt>
                <c:pt idx="835">
                  <c:v>6.9916308576496986</c:v>
                </c:pt>
                <c:pt idx="836">
                  <c:v>6.9935876782610737</c:v>
                </c:pt>
                <c:pt idx="837">
                  <c:v>6.9955427825832253</c:v>
                </c:pt>
                <c:pt idx="838">
                  <c:v>6.9974961741473294</c:v>
                </c:pt>
                <c:pt idx="839">
                  <c:v>6.9994478564731262</c:v>
                </c:pt>
                <c:pt idx="840">
                  <c:v>7.0013978330689639</c:v>
                </c:pt>
                <c:pt idx="841">
                  <c:v>7.0033461074318639</c:v>
                </c:pt>
                <c:pt idx="842">
                  <c:v>7.0052926830475526</c:v>
                </c:pt>
                <c:pt idx="843">
                  <c:v>7.0072375633905262</c:v>
                </c:pt>
                <c:pt idx="844">
                  <c:v>7.009180751924089</c:v>
                </c:pt>
                <c:pt idx="845">
                  <c:v>7.0111222521004084</c:v>
                </c:pt>
                <c:pt idx="846">
                  <c:v>7.0130620673605648</c:v>
                </c:pt>
                <c:pt idx="847">
                  <c:v>7.0150002011345967</c:v>
                </c:pt>
                <c:pt idx="848">
                  <c:v>7.0169366568415521</c:v>
                </c:pt>
                <c:pt idx="849">
                  <c:v>7.0188714378895307</c:v>
                </c:pt>
                <c:pt idx="850">
                  <c:v>7.0208045476757412</c:v>
                </c:pt>
                <c:pt idx="851">
                  <c:v>7.022735989586538</c:v>
                </c:pt>
                <c:pt idx="852">
                  <c:v>7.0246657669974786</c:v>
                </c:pt>
                <c:pt idx="853">
                  <c:v>7.0265938832733674</c:v>
                </c:pt>
                <c:pt idx="854">
                  <c:v>7.0285203417682958</c:v>
                </c:pt>
                <c:pt idx="855">
                  <c:v>7.0304451458256949</c:v>
                </c:pt>
                <c:pt idx="856">
                  <c:v>7.0323682987783833</c:v>
                </c:pt>
                <c:pt idx="857">
                  <c:v>7.0342898039486101</c:v>
                </c:pt>
                <c:pt idx="858">
                  <c:v>7.0362096646480996</c:v>
                </c:pt>
                <c:pt idx="859">
                  <c:v>7.0381278841781034</c:v>
                </c:pt>
                <c:pt idx="860">
                  <c:v>7.0400444658294292</c:v>
                </c:pt>
                <c:pt idx="861">
                  <c:v>7.0419594128825072</c:v>
                </c:pt>
                <c:pt idx="862">
                  <c:v>7.0438727286074254</c:v>
                </c:pt>
                <c:pt idx="863">
                  <c:v>7.0457844162639649</c:v>
                </c:pt>
                <c:pt idx="864">
                  <c:v>7.0476944791016622</c:v>
                </c:pt>
                <c:pt idx="865">
                  <c:v>7.0496029203598356</c:v>
                </c:pt>
                <c:pt idx="866">
                  <c:v>7.0515097432676406</c:v>
                </c:pt>
                <c:pt idx="867">
                  <c:v>7.0534149510441164</c:v>
                </c:pt>
                <c:pt idx="868">
                  <c:v>7.0553185468982056</c:v>
                </c:pt>
                <c:pt idx="869">
                  <c:v>7.0572205340288354</c:v>
                </c:pt>
                <c:pt idx="870">
                  <c:v>7.0591209156249226</c:v>
                </c:pt>
                <c:pt idx="871">
                  <c:v>7.0610196948654416</c:v>
                </c:pt>
                <c:pt idx="872">
                  <c:v>7.0629168749194582</c:v>
                </c:pt>
                <c:pt idx="873">
                  <c:v>7.0648124589461672</c:v>
                </c:pt>
                <c:pt idx="874">
                  <c:v>7.0667064500949399</c:v>
                </c:pt>
                <c:pt idx="875">
                  <c:v>7.0685988515053699</c:v>
                </c:pt>
                <c:pt idx="876">
                  <c:v>7.0704896663073047</c:v>
                </c:pt>
                <c:pt idx="877">
                  <c:v>7.072378897620891</c:v>
                </c:pt>
                <c:pt idx="878">
                  <c:v>7.0742665485566194</c:v>
                </c:pt>
                <c:pt idx="879">
                  <c:v>7.0761526222153588</c:v>
                </c:pt>
                <c:pt idx="880">
                  <c:v>7.0780371216884026</c:v>
                </c:pt>
                <c:pt idx="881">
                  <c:v>7.0799200500575097</c:v>
                </c:pt>
                <c:pt idx="882">
                  <c:v>7.0818014103949336</c:v>
                </c:pt>
                <c:pt idx="883">
                  <c:v>7.0836812057634786</c:v>
                </c:pt>
                <c:pt idx="884">
                  <c:v>7.0855594392165271</c:v>
                </c:pt>
                <c:pt idx="885">
                  <c:v>7.0874361137980832</c:v>
                </c:pt>
                <c:pt idx="886">
                  <c:v>7.0893112325428156</c:v>
                </c:pt>
                <c:pt idx="887">
                  <c:v>7.0911847984760881</c:v>
                </c:pt>
                <c:pt idx="888">
                  <c:v>7.0930568146140107</c:v>
                </c:pt>
                <c:pt idx="889">
                  <c:v>7.0949272839634636</c:v>
                </c:pt>
                <c:pt idx="890">
                  <c:v>7.0967962095221493</c:v>
                </c:pt>
                <c:pt idx="891">
                  <c:v>7.0986635942786211</c:v>
                </c:pt>
                <c:pt idx="892">
                  <c:v>7.1005294412123288</c:v>
                </c:pt>
                <c:pt idx="893">
                  <c:v>7.1023937532936499</c:v>
                </c:pt>
                <c:pt idx="894">
                  <c:v>7.1042565334839276</c:v>
                </c:pt>
                <c:pt idx="895">
                  <c:v>7.106117784735515</c:v>
                </c:pt>
                <c:pt idx="896">
                  <c:v>7.1079775099918123</c:v>
                </c:pt>
                <c:pt idx="897">
                  <c:v>7.1098357121872873</c:v>
                </c:pt>
                <c:pt idx="898">
                  <c:v>7.1116923942475374</c:v>
                </c:pt>
                <c:pt idx="899">
                  <c:v>7.1135475590893051</c:v>
                </c:pt>
                <c:pt idx="900">
                  <c:v>7.1154012096205257</c:v>
                </c:pt>
                <c:pt idx="901">
                  <c:v>7.1172533487403644</c:v>
                </c:pt>
                <c:pt idx="902">
                  <c:v>7.1191039793392434</c:v>
                </c:pt>
                <c:pt idx="903">
                  <c:v>7.1209531042988852</c:v>
                </c:pt>
                <c:pt idx="904">
                  <c:v>7.1228007264923514</c:v>
                </c:pt>
                <c:pt idx="905">
                  <c:v>7.1246468487840646</c:v>
                </c:pt>
                <c:pt idx="906">
                  <c:v>7.1264914740298586</c:v>
                </c:pt>
                <c:pt idx="907">
                  <c:v>7.1283346050770078</c:v>
                </c:pt>
                <c:pt idx="908">
                  <c:v>7.1301762447642556</c:v>
                </c:pt>
                <c:pt idx="909">
                  <c:v>7.132016395921867</c:v>
                </c:pt>
                <c:pt idx="910">
                  <c:v>7.1338550613716398</c:v>
                </c:pt>
                <c:pt idx="911">
                  <c:v>7.1356922439269566</c:v>
                </c:pt>
                <c:pt idx="912">
                  <c:v>7.137527946392817</c:v>
                </c:pt>
                <c:pt idx="913">
                  <c:v>7.1393621715658586</c:v>
                </c:pt>
                <c:pt idx="914">
                  <c:v>7.1411949222344129</c:v>
                </c:pt>
                <c:pt idx="915">
                  <c:v>7.1430262011785146</c:v>
                </c:pt>
                <c:pt idx="916">
                  <c:v>7.1448560111699573</c:v>
                </c:pt>
                <c:pt idx="917">
                  <c:v>7.1466843549723107</c:v>
                </c:pt>
                <c:pt idx="918">
                  <c:v>7.1485112353409628</c:v>
                </c:pt>
                <c:pt idx="919">
                  <c:v>7.1503366550231524</c:v>
                </c:pt>
                <c:pt idx="920">
                  <c:v>7.1521606167579908</c:v>
                </c:pt>
                <c:pt idx="921">
                  <c:v>7.1539831232765154</c:v>
                </c:pt>
                <c:pt idx="922">
                  <c:v>7.1558041773017047</c:v>
                </c:pt>
                <c:pt idx="923">
                  <c:v>7.157623781548514</c:v>
                </c:pt>
                <c:pt idx="924">
                  <c:v>7.1594419387239174</c:v>
                </c:pt>
                <c:pt idx="925">
                  <c:v>7.1612586515269232</c:v>
                </c:pt>
                <c:pt idx="926">
                  <c:v>7.1630739226486257</c:v>
                </c:pt>
                <c:pt idx="927">
                  <c:v>7.1648877547722174</c:v>
                </c:pt>
                <c:pt idx="928">
                  <c:v>7.1667001505730328</c:v>
                </c:pt>
                <c:pt idx="929">
                  <c:v>7.1685111127185799</c:v>
                </c:pt>
                <c:pt idx="930">
                  <c:v>7.1703206438685632</c:v>
                </c:pt>
                <c:pt idx="931">
                  <c:v>7.1721287466749244</c:v>
                </c:pt>
                <c:pt idx="932">
                  <c:v>7.1739354237818649</c:v>
                </c:pt>
                <c:pt idx="933">
                  <c:v>7.175740677825881</c:v>
                </c:pt>
                <c:pt idx="934">
                  <c:v>7.1775445114357987</c:v>
                </c:pt>
                <c:pt idx="935">
                  <c:v>7.1793469272327934</c:v>
                </c:pt>
                <c:pt idx="936">
                  <c:v>7.1811479278304304</c:v>
                </c:pt>
                <c:pt idx="937">
                  <c:v>7.1829475158346874</c:v>
                </c:pt>
                <c:pt idx="938">
                  <c:v>7.1847456938439924</c:v>
                </c:pt>
                <c:pt idx="939">
                  <c:v>7.1865424644492446</c:v>
                </c:pt>
                <c:pt idx="940">
                  <c:v>7.1883378302338574</c:v>
                </c:pt>
                <c:pt idx="941">
                  <c:v>7.1901317937737668</c:v>
                </c:pt>
                <c:pt idx="942">
                  <c:v>7.1919243576374843</c:v>
                </c:pt>
                <c:pt idx="943">
                  <c:v>7.193715524386108</c:v>
                </c:pt>
                <c:pt idx="944">
                  <c:v>7.1955052965733666</c:v>
                </c:pt>
                <c:pt idx="945">
                  <c:v>7.1972936767456348</c:v>
                </c:pt>
                <c:pt idx="946">
                  <c:v>7.1990806674419678</c:v>
                </c:pt>
                <c:pt idx="947">
                  <c:v>7.2008662711941378</c:v>
                </c:pt>
                <c:pt idx="948">
                  <c:v>7.2026504905266444</c:v>
                </c:pt>
                <c:pt idx="949">
                  <c:v>7.2044333279567629</c:v>
                </c:pt>
                <c:pt idx="950">
                  <c:v>7.2062147859945593</c:v>
                </c:pt>
                <c:pt idx="951">
                  <c:v>7.2079948671429248</c:v>
                </c:pt>
                <c:pt idx="952">
                  <c:v>7.2097735738976008</c:v>
                </c:pt>
                <c:pt idx="953">
                  <c:v>7.2115509087472036</c:v>
                </c:pt>
                <c:pt idx="954">
                  <c:v>7.213326874173263</c:v>
                </c:pt>
                <c:pt idx="955">
                  <c:v>7.2151014726502378</c:v>
                </c:pt>
                <c:pt idx="956">
                  <c:v>7.2168747066455516</c:v>
                </c:pt>
                <c:pt idx="957">
                  <c:v>7.2186465786196159</c:v>
                </c:pt>
                <c:pt idx="958">
                  <c:v>7.2204170910258574</c:v>
                </c:pt>
                <c:pt idx="959">
                  <c:v>7.2221862463107458</c:v>
                </c:pt>
                <c:pt idx="960">
                  <c:v>7.2239540469138248</c:v>
                </c:pt>
                <c:pt idx="961">
                  <c:v>7.2257204952677316</c:v>
                </c:pt>
                <c:pt idx="962">
                  <c:v>7.2274855937982254</c:v>
                </c:pt>
                <c:pt idx="963">
                  <c:v>7.2292493449242183</c:v>
                </c:pt>
                <c:pt idx="964">
                  <c:v>7.2310117510577996</c:v>
                </c:pt>
                <c:pt idx="965">
                  <c:v>7.2327728146042602</c:v>
                </c:pt>
                <c:pt idx="966">
                  <c:v>7.2345325379621181</c:v>
                </c:pt>
                <c:pt idx="967">
                  <c:v>7.2362909235231481</c:v>
                </c:pt>
                <c:pt idx="968">
                  <c:v>7.2380479736724057</c:v>
                </c:pt>
                <c:pt idx="969">
                  <c:v>7.2398036907882544</c:v>
                </c:pt>
                <c:pt idx="970">
                  <c:v>7.2415580772423844</c:v>
                </c:pt>
                <c:pt idx="971">
                  <c:v>7.2433111353998516</c:v>
                </c:pt>
                <c:pt idx="972">
                  <c:v>7.2450628676190858</c:v>
                </c:pt>
                <c:pt idx="973">
                  <c:v>7.2468132762519346</c:v>
                </c:pt>
                <c:pt idx="974">
                  <c:v>7.2485623636436722</c:v>
                </c:pt>
                <c:pt idx="975">
                  <c:v>7.2503101321330341</c:v>
                </c:pt>
                <c:pt idx="976">
                  <c:v>7.2520565840522373</c:v>
                </c:pt>
                <c:pt idx="977">
                  <c:v>7.2538017217270108</c:v>
                </c:pt>
                <c:pt idx="978">
                  <c:v>7.2555455474766104</c:v>
                </c:pt>
                <c:pt idx="979">
                  <c:v>7.2572880636138564</c:v>
                </c:pt>
                <c:pt idx="980">
                  <c:v>7.2590292724451437</c:v>
                </c:pt>
                <c:pt idx="981">
                  <c:v>7.2607691762704789</c:v>
                </c:pt>
                <c:pt idx="982">
                  <c:v>7.2625077773834956</c:v>
                </c:pt>
                <c:pt idx="983">
                  <c:v>7.2642450780714842</c:v>
                </c:pt>
                <c:pt idx="984">
                  <c:v>7.2659810806154086</c:v>
                </c:pt>
                <c:pt idx="985">
                  <c:v>7.2677157872899434</c:v>
                </c:pt>
                <c:pt idx="986">
                  <c:v>7.2694492003634794</c:v>
                </c:pt>
                <c:pt idx="987">
                  <c:v>7.2711813220981609</c:v>
                </c:pt>
                <c:pt idx="988">
                  <c:v>7.2729121547499087</c:v>
                </c:pt>
                <c:pt idx="989">
                  <c:v>7.274641700568437</c:v>
                </c:pt>
                <c:pt idx="990">
                  <c:v>7.2763699617972737</c:v>
                </c:pt>
                <c:pt idx="991">
                  <c:v>7.2780969406738016</c:v>
                </c:pt>
                <c:pt idx="992">
                  <c:v>7.27982263942926</c:v>
                </c:pt>
                <c:pt idx="993">
                  <c:v>7.28154706028878</c:v>
                </c:pt>
                <c:pt idx="994">
                  <c:v>7.283270205471406</c:v>
                </c:pt>
                <c:pt idx="995">
                  <c:v>7.2849920771901111</c:v>
                </c:pt>
                <c:pt idx="996">
                  <c:v>7.2867126776518321</c:v>
                </c:pt>
                <c:pt idx="997">
                  <c:v>7.2884320090574812</c:v>
                </c:pt>
                <c:pt idx="998">
                  <c:v>7.2901500736019784</c:v>
                </c:pt>
                <c:pt idx="999">
                  <c:v>7.2918668734742553</c:v>
                </c:pt>
              </c:numCache>
            </c:numRef>
          </c:xVal>
          <c:yVal>
            <c:numRef>
              <c:f>'Trade offs'!$D$3:$D$1002</c:f>
              <c:numCache>
                <c:formatCode>General</c:formatCode>
                <c:ptCount val="1000"/>
                <c:pt idx="0">
                  <c:v>7.0418464080014731</c:v>
                </c:pt>
                <c:pt idx="1">
                  <c:v>4.7022642017403937</c:v>
                </c:pt>
                <c:pt idx="2">
                  <c:v>4.2552963678603444</c:v>
                </c:pt>
                <c:pt idx="3">
                  <c:v>4.0274531343535838</c:v>
                </c:pt>
                <c:pt idx="4">
                  <c:v>3.8816739464343901</c:v>
                </c:pt>
                <c:pt idx="5">
                  <c:v>3.7775587637140382</c:v>
                </c:pt>
                <c:pt idx="6">
                  <c:v>3.698148530711804</c:v>
                </c:pt>
                <c:pt idx="7">
                  <c:v>3.634861537003196</c:v>
                </c:pt>
                <c:pt idx="8">
                  <c:v>3.5828100684136639</c:v>
                </c:pt>
                <c:pt idx="9">
                  <c:v>3.5389715251176721</c:v>
                </c:pt>
                <c:pt idx="10">
                  <c:v>3.5013594595593962</c:v>
                </c:pt>
                <c:pt idx="11">
                  <c:v>3.4686056773482679</c:v>
                </c:pt>
                <c:pt idx="12">
                  <c:v>3.43973196929125</c:v>
                </c:pt>
                <c:pt idx="13">
                  <c:v>3.4140173327090899</c:v>
                </c:pt>
                <c:pt idx="14">
                  <c:v>3.390916717380386</c:v>
                </c:pt>
                <c:pt idx="15">
                  <c:v>3.3700091766532161</c:v>
                </c:pt>
                <c:pt idx="16">
                  <c:v>3.3509635984107078</c:v>
                </c:pt>
                <c:pt idx="17">
                  <c:v>3.333515366257418</c:v>
                </c:pt>
                <c:pt idx="18">
                  <c:v>3.3174500482712488</c:v>
                </c:pt>
                <c:pt idx="19">
                  <c:v>3.302591737207714</c:v>
                </c:pt>
                <c:pt idx="20">
                  <c:v>3.2887945486114218</c:v>
                </c:pt>
                <c:pt idx="21">
                  <c:v>3.2759363114295268</c:v>
                </c:pt>
                <c:pt idx="22">
                  <c:v>3.2639138114835502</c:v>
                </c:pt>
                <c:pt idx="23">
                  <c:v>3.2526391545545859</c:v>
                </c:pt>
                <c:pt idx="24">
                  <c:v>3.2420369497796679</c:v>
                </c:pt>
                <c:pt idx="25">
                  <c:v>3.2320421028711008</c:v>
                </c:pt>
                <c:pt idx="26">
                  <c:v>3.222598068717812</c:v>
                </c:pt>
                <c:pt idx="27">
                  <c:v>3.2136554542494449</c:v>
                </c:pt>
                <c:pt idx="28">
                  <c:v>3.205170891341782</c:v>
                </c:pt>
                <c:pt idx="29">
                  <c:v>3.1971061200521871</c:v>
                </c:pt>
                <c:pt idx="30">
                  <c:v>3.18942723722988</c:v>
                </c:pt>
                <c:pt idx="31">
                  <c:v>3.1821040762961519</c:v>
                </c:pt>
                <c:pt idx="32">
                  <c:v>3.1751096919130508</c:v>
                </c:pt>
                <c:pt idx="33">
                  <c:v>3.1684199291622428</c:v>
                </c:pt>
                <c:pt idx="34">
                  <c:v>3.1620130612981838</c:v>
                </c:pt>
                <c:pt idx="35">
                  <c:v>3.1558694835142931</c:v>
                </c:pt>
                <c:pt idx="36">
                  <c:v>3.1499714527468838</c:v>
                </c:pt>
                <c:pt idx="37">
                  <c:v>3.1443028655396419</c:v>
                </c:pt>
                <c:pt idx="38">
                  <c:v>3.138849067547238</c:v>
                </c:pt>
                <c:pt idx="39">
                  <c:v>3.133596689476891</c:v>
                </c:pt>
                <c:pt idx="40">
                  <c:v>3.128533505230318</c:v>
                </c:pt>
                <c:pt idx="41">
                  <c:v>3.1236483087744649</c:v>
                </c:pt>
                <c:pt idx="42">
                  <c:v>3.1189308068819721</c:v>
                </c:pt>
                <c:pt idx="43">
                  <c:v>3.1143715253750628</c:v>
                </c:pt>
                <c:pt idx="44">
                  <c:v>3.1099617269051101</c:v>
                </c:pt>
                <c:pt idx="45">
                  <c:v>3.105693338624171</c:v>
                </c:pt>
                <c:pt idx="46">
                  <c:v>3.101558888369635</c:v>
                </c:pt>
                <c:pt idx="47">
                  <c:v>3.0975514482005142</c:v>
                </c:pt>
                <c:pt idx="48">
                  <c:v>3.0936645843032391</c:v>
                </c:pt>
                <c:pt idx="49">
                  <c:v>3.0898923124334048</c:v>
                </c:pt>
                <c:pt idx="50">
                  <c:v>3.0862290581834202</c:v>
                </c:pt>
                <c:pt idx="51">
                  <c:v>3.08266962146923</c:v>
                </c:pt>
                <c:pt idx="52">
                  <c:v>3.0792091447157661</c:v>
                </c:pt>
                <c:pt idx="53">
                  <c:v>3.0758430842935409</c:v>
                </c:pt>
                <c:pt idx="54">
                  <c:v>3.072567184820246</c:v>
                </c:pt>
                <c:pt idx="55">
                  <c:v>3.069377455993239</c:v>
                </c:pt>
                <c:pt idx="56">
                  <c:v>3.0662701516630531</c:v>
                </c:pt>
                <c:pt idx="57">
                  <c:v>3.0632417508957182</c:v>
                </c:pt>
                <c:pt idx="58">
                  <c:v>3.0602889408039551</c:v>
                </c:pt>
                <c:pt idx="59">
                  <c:v>3.0574086009549188</c:v>
                </c:pt>
                <c:pt idx="60">
                  <c:v>3.0545977891859248</c:v>
                </c:pt>
                <c:pt idx="61">
                  <c:v>3.0518537286800789</c:v>
                </c:pt>
                <c:pt idx="62">
                  <c:v>3.0491737961714618</c:v>
                </c:pt>
                <c:pt idx="63">
                  <c:v>3.046555511164811</c:v>
                </c:pt>
                <c:pt idx="64">
                  <c:v>3.0439965260680131</c:v>
                </c:pt>
                <c:pt idx="65">
                  <c:v>3.0414946171473058</c:v>
                </c:pt>
                <c:pt idx="66">
                  <c:v>3.0390476762251861</c:v>
                </c:pt>
                <c:pt idx="67">
                  <c:v>3.0366537030499199</c:v>
                </c:pt>
                <c:pt idx="68">
                  <c:v>3.0343107982732578</c:v>
                </c:pt>
                <c:pt idx="69">
                  <c:v>3.0320171569798031</c:v>
                </c:pt>
                <c:pt idx="70">
                  <c:v>3.0297710627174519</c:v>
                </c:pt>
                <c:pt idx="71">
                  <c:v>3.0275708819836211</c:v>
                </c:pt>
                <c:pt idx="72">
                  <c:v>3.025415059126626</c:v>
                </c:pt>
                <c:pt idx="73">
                  <c:v>3.023302111625719</c:v>
                </c:pt>
                <c:pt idx="74">
                  <c:v>3.0212306257169441</c:v>
                </c:pt>
                <c:pt idx="75">
                  <c:v>3.0191992523352051</c:v>
                </c:pt>
                <c:pt idx="76">
                  <c:v>3.0172067033458458</c:v>
                </c:pt>
                <c:pt idx="77">
                  <c:v>3.0152517480416172</c:v>
                </c:pt>
                <c:pt idx="78">
                  <c:v>3.0133332098831671</c:v>
                </c:pt>
                <c:pt idx="79">
                  <c:v>3.0114499634632872</c:v>
                </c:pt>
                <c:pt idx="80">
                  <c:v>3.0096009316769572</c:v>
                </c:pt>
                <c:pt idx="81">
                  <c:v>3.0077850830808579</c:v>
                </c:pt>
                <c:pt idx="82">
                  <c:v>3.006001429427541</c:v>
                </c:pt>
                <c:pt idx="83">
                  <c:v>3.004249023360734</c:v>
                </c:pt>
                <c:pt idx="84">
                  <c:v>3.0025269562594681</c:v>
                </c:pt>
                <c:pt idx="85">
                  <c:v>3.000834356219777</c:v>
                </c:pt>
                <c:pt idx="86">
                  <c:v>2.999170386163716</c:v>
                </c:pt>
                <c:pt idx="87">
                  <c:v>2.9975342420662789</c:v>
                </c:pt>
                <c:pt idx="88">
                  <c:v>2.995925151291631</c:v>
                </c:pt>
                <c:pt idx="89">
                  <c:v>2.99434237103076</c:v>
                </c:pt>
                <c:pt idx="90">
                  <c:v>2.9927851868333031</c:v>
                </c:pt>
                <c:pt idx="91">
                  <c:v>2.9912529112269248</c:v>
                </c:pt>
                <c:pt idx="92">
                  <c:v>2.989744882418111</c:v>
                </c:pt>
                <c:pt idx="93">
                  <c:v>2.988260463068761</c:v>
                </c:pt>
                <c:pt idx="94">
                  <c:v>2.9867990391434192</c:v>
                </c:pt>
                <c:pt idx="95">
                  <c:v>2.9853600188223419</c:v>
                </c:pt>
                <c:pt idx="96">
                  <c:v>2.9839428314760088</c:v>
                </c:pt>
                <c:pt idx="97">
                  <c:v>2.982546926697017</c:v>
                </c:pt>
                <c:pt idx="98">
                  <c:v>2.9811717733855772</c:v>
                </c:pt>
                <c:pt idx="99">
                  <c:v>2.9798168588851528</c:v>
                </c:pt>
                <c:pt idx="100">
                  <c:v>2.9784816881650151</c:v>
                </c:pt>
                <c:pt idx="101">
                  <c:v>2.9771657830467131</c:v>
                </c:pt>
                <c:pt idx="102">
                  <c:v>2.9758686814717321</c:v>
                </c:pt>
                <c:pt idx="103">
                  <c:v>2.974589936807722</c:v>
                </c:pt>
                <c:pt idx="104">
                  <c:v>2.9733291171909588</c:v>
                </c:pt>
                <c:pt idx="105">
                  <c:v>2.972085804902787</c:v>
                </c:pt>
                <c:pt idx="106">
                  <c:v>2.9708595957780051</c:v>
                </c:pt>
                <c:pt idx="107">
                  <c:v>2.9696500986432648</c:v>
                </c:pt>
                <c:pt idx="108">
                  <c:v>2.9684569347837071</c:v>
                </c:pt>
                <c:pt idx="109">
                  <c:v>2.9672797374361588</c:v>
                </c:pt>
                <c:pt idx="110">
                  <c:v>2.96611815130735</c:v>
                </c:pt>
                <c:pt idx="111">
                  <c:v>2.964971832115697</c:v>
                </c:pt>
                <c:pt idx="112">
                  <c:v>2.9638404461552978</c:v>
                </c:pt>
                <c:pt idx="113">
                  <c:v>2.962723669880885</c:v>
                </c:pt>
                <c:pt idx="114">
                  <c:v>2.9616211895125439</c:v>
                </c:pt>
                <c:pt idx="115">
                  <c:v>2.9605327006590989</c:v>
                </c:pt>
                <c:pt idx="116">
                  <c:v>2.9594579079591341</c:v>
                </c:pt>
                <c:pt idx="117">
                  <c:v>2.958396524738665</c:v>
                </c:pt>
                <c:pt idx="118">
                  <c:v>2.9573482726845879</c:v>
                </c:pt>
                <c:pt idx="119">
                  <c:v>2.956312881533008</c:v>
                </c:pt>
                <c:pt idx="120">
                  <c:v>2.9552900887716911</c:v>
                </c:pt>
                <c:pt idx="121">
                  <c:v>2.954279639355871</c:v>
                </c:pt>
                <c:pt idx="122">
                  <c:v>2.9532812854366992</c:v>
                </c:pt>
                <c:pt idx="123">
                  <c:v>2.952294786101695</c:v>
                </c:pt>
                <c:pt idx="124">
                  <c:v>2.9513199071265692</c:v>
                </c:pt>
                <c:pt idx="125">
                  <c:v>2.9503564207378199</c:v>
                </c:pt>
                <c:pt idx="126">
                  <c:v>2.9494041053855762</c:v>
                </c:pt>
                <c:pt idx="127">
                  <c:v>2.9484627455261538</c:v>
                </c:pt>
                <c:pt idx="128">
                  <c:v>2.947532131413841</c:v>
                </c:pt>
                <c:pt idx="129">
                  <c:v>2.9466120589014491</c:v>
                </c:pt>
                <c:pt idx="130">
                  <c:v>2.9457023292492042</c:v>
                </c:pt>
                <c:pt idx="131">
                  <c:v>2.944802748941564</c:v>
                </c:pt>
                <c:pt idx="132">
                  <c:v>2.9439131295115719</c:v>
                </c:pt>
                <c:pt idx="133">
                  <c:v>2.9430332873723879</c:v>
                </c:pt>
                <c:pt idx="134">
                  <c:v>2.9421630436556541</c:v>
                </c:pt>
                <c:pt idx="135">
                  <c:v>2.94130222405636</c:v>
                </c:pt>
                <c:pt idx="136">
                  <c:v>2.940450658683913</c:v>
                </c:pt>
                <c:pt idx="137">
                  <c:v>2.939608181919112</c:v>
                </c:pt>
                <c:pt idx="138">
                  <c:v>2.938774632276755</c:v>
                </c:pt>
                <c:pt idx="139">
                  <c:v>2.9379498522736132</c:v>
                </c:pt>
                <c:pt idx="140">
                  <c:v>2.93713368830154</c:v>
                </c:pt>
                <c:pt idx="141">
                  <c:v>2.9363259905054648</c:v>
                </c:pt>
                <c:pt idx="142">
                  <c:v>2.935526612666052</c:v>
                </c:pt>
                <c:pt idx="143">
                  <c:v>2.9347354120868299</c:v>
                </c:pt>
                <c:pt idx="144">
                  <c:v>2.933952249485575</c:v>
                </c:pt>
                <c:pt idx="145">
                  <c:v>2.9331769888897599</c:v>
                </c:pt>
                <c:pt idx="146">
                  <c:v>2.932409497535915</c:v>
                </c:pt>
                <c:pt idx="147">
                  <c:v>2.9316496457726822</c:v>
                </c:pt>
                <c:pt idx="148">
                  <c:v>2.930897306967454</c:v>
                </c:pt>
                <c:pt idx="149">
                  <c:v>2.9301523574164121</c:v>
                </c:pt>
                <c:pt idx="150">
                  <c:v>2.929414676257811</c:v>
                </c:pt>
                <c:pt idx="151">
                  <c:v>2.9286841453884098</c:v>
                </c:pt>
                <c:pt idx="152">
                  <c:v>2.9279606493828711</c:v>
                </c:pt>
                <c:pt idx="153">
                  <c:v>2.927244075416032</c:v>
                </c:pt>
                <c:pt idx="154">
                  <c:v>2.926534313187922</c:v>
                </c:pt>
                <c:pt idx="155">
                  <c:v>2.9258312548514041</c:v>
                </c:pt>
                <c:pt idx="156">
                  <c:v>2.9251347949423478</c:v>
                </c:pt>
                <c:pt idx="157">
                  <c:v>2.924444830312205</c:v>
                </c:pt>
                <c:pt idx="158">
                  <c:v>2.9237612600629199</c:v>
                </c:pt>
                <c:pt idx="159">
                  <c:v>2.923083985484062</c:v>
                </c:pt>
                <c:pt idx="160">
                  <c:v>2.922412909992087</c:v>
                </c:pt>
                <c:pt idx="161">
                  <c:v>2.9217479390716612</c:v>
                </c:pt>
                <c:pt idx="162">
                  <c:v>2.921088980218947</c:v>
                </c:pt>
                <c:pt idx="163">
                  <c:v>2.9204359428867832</c:v>
                </c:pt>
                <c:pt idx="164">
                  <c:v>2.9197887384316812</c:v>
                </c:pt>
                <c:pt idx="165">
                  <c:v>2.9191472800625742</c:v>
                </c:pt>
                <c:pt idx="166">
                  <c:v>2.9185114827912368</c:v>
                </c:pt>
                <c:pt idx="167">
                  <c:v>2.9178812633843232</c:v>
                </c:pt>
                <c:pt idx="168">
                  <c:v>2.9172565403169588</c:v>
                </c:pt>
                <c:pt idx="169">
                  <c:v>2.9166372337278279</c:v>
                </c:pt>
                <c:pt idx="170">
                  <c:v>2.916023265375689</c:v>
                </c:pt>
                <c:pt idx="171">
                  <c:v>2.9154145585972802</c:v>
                </c:pt>
                <c:pt idx="172">
                  <c:v>2.9148110382665591</c:v>
                </c:pt>
                <c:pt idx="173">
                  <c:v>2.914212630755213</c:v>
                </c:pt>
                <c:pt idx="174">
                  <c:v>2.9136192638944158</c:v>
                </c:pt>
                <c:pt idx="175">
                  <c:v>2.913030866937762</c:v>
                </c:pt>
                <c:pt idx="176">
                  <c:v>2.9124473705253568</c:v>
                </c:pt>
                <c:pt idx="177">
                  <c:v>2.9118687066490021</c:v>
                </c:pt>
                <c:pt idx="178">
                  <c:v>2.9112948086184498</c:v>
                </c:pt>
                <c:pt idx="179">
                  <c:v>2.9107256110286821</c:v>
                </c:pt>
                <c:pt idx="180">
                  <c:v>2.910161049728174</c:v>
                </c:pt>
                <c:pt idx="181">
                  <c:v>2.9096010617881189</c:v>
                </c:pt>
                <c:pt idx="182">
                  <c:v>2.9090455854725681</c:v>
                </c:pt>
                <c:pt idx="183">
                  <c:v>2.9084945602094558</c:v>
                </c:pt>
                <c:pt idx="184">
                  <c:v>2.9079479265624921</c:v>
                </c:pt>
                <c:pt idx="185">
                  <c:v>2.907405626203865</c:v>
                </c:pt>
                <c:pt idx="186">
                  <c:v>2.9068676018877579</c:v>
                </c:pt>
                <c:pt idx="187">
                  <c:v>2.9063337974246268</c:v>
                </c:pt>
                <c:pt idx="188">
                  <c:v>2.9058041576562279</c:v>
                </c:pt>
                <c:pt idx="189">
                  <c:v>2.905278628431359</c:v>
                </c:pt>
                <c:pt idx="190">
                  <c:v>2.9047571565822969</c:v>
                </c:pt>
                <c:pt idx="191">
                  <c:v>2.9042396899019152</c:v>
                </c:pt>
                <c:pt idx="192">
                  <c:v>2.903726177121432</c:v>
                </c:pt>
                <c:pt idx="193">
                  <c:v>2.9032165678888018</c:v>
                </c:pt>
                <c:pt idx="194">
                  <c:v>2.9027108127477081</c:v>
                </c:pt>
                <c:pt idx="195">
                  <c:v>2.9022088631171381</c:v>
                </c:pt>
                <c:pt idx="196">
                  <c:v>2.9017106712715282</c:v>
                </c:pt>
                <c:pt idx="197">
                  <c:v>2.9012161903214602</c:v>
                </c:pt>
                <c:pt idx="198">
                  <c:v>2.9007253741948822</c:v>
                </c:pt>
                <c:pt idx="199">
                  <c:v>2.9002381776188471</c:v>
                </c:pt>
                <c:pt idx="200">
                  <c:v>2.8997545561017488</c:v>
                </c:pt>
                <c:pt idx="201">
                  <c:v>2.8992744659160352</c:v>
                </c:pt>
                <c:pt idx="202">
                  <c:v>2.898797864081391</c:v>
                </c:pt>
                <c:pt idx="203">
                  <c:v>2.8983247083483672</c:v>
                </c:pt>
                <c:pt idx="204">
                  <c:v>2.8978549571824548</c:v>
                </c:pt>
                <c:pt idx="205">
                  <c:v>2.8973885697485708</c:v>
                </c:pt>
                <c:pt idx="206">
                  <c:v>2.896925505895962</c:v>
                </c:pt>
                <c:pt idx="207">
                  <c:v>2.8964657261435058</c:v>
                </c:pt>
                <c:pt idx="208">
                  <c:v>2.8960091916653878</c:v>
                </c:pt>
                <c:pt idx="209">
                  <c:v>2.895555864277163</c:v>
                </c:pt>
                <c:pt idx="210">
                  <c:v>2.895105706422171</c:v>
                </c:pt>
                <c:pt idx="211">
                  <c:v>2.8946586811583002</c:v>
                </c:pt>
                <c:pt idx="212">
                  <c:v>2.894214752145102</c:v>
                </c:pt>
                <c:pt idx="213">
                  <c:v>2.893773883631225</c:v>
                </c:pt>
                <c:pt idx="214">
                  <c:v>2.893336040442168</c:v>
                </c:pt>
                <c:pt idx="215">
                  <c:v>2.8929011879683499</c:v>
                </c:pt>
                <c:pt idx="216">
                  <c:v>2.8924692921534798</c:v>
                </c:pt>
                <c:pt idx="217">
                  <c:v>2.8920403194832072</c:v>
                </c:pt>
                <c:pt idx="218">
                  <c:v>2.8916142369740729</c:v>
                </c:pt>
                <c:pt idx="219">
                  <c:v>2.8911910121627238</c:v>
                </c:pt>
                <c:pt idx="220">
                  <c:v>2.890770613095393</c:v>
                </c:pt>
                <c:pt idx="221">
                  <c:v>2.890353008317645</c:v>
                </c:pt>
                <c:pt idx="222">
                  <c:v>2.8899381668643742</c:v>
                </c:pt>
                <c:pt idx="223">
                  <c:v>2.8895260582500382</c:v>
                </c:pt>
                <c:pt idx="224">
                  <c:v>2.889116652459133</c:v>
                </c:pt>
                <c:pt idx="225">
                  <c:v>2.8887099199369102</c:v>
                </c:pt>
                <c:pt idx="226">
                  <c:v>2.888305831580289</c:v>
                </c:pt>
                <c:pt idx="227">
                  <c:v>2.8879043587290241</c:v>
                </c:pt>
                <c:pt idx="228">
                  <c:v>2.8875054731570482</c:v>
                </c:pt>
                <c:pt idx="229">
                  <c:v>2.8871091470640469</c:v>
                </c:pt>
                <c:pt idx="230">
                  <c:v>2.8867153530672209</c:v>
                </c:pt>
                <c:pt idx="231">
                  <c:v>2.8863240641932419</c:v>
                </c:pt>
                <c:pt idx="232">
                  <c:v>2.8859352538704011</c:v>
                </c:pt>
                <c:pt idx="233">
                  <c:v>2.8855488959209432</c:v>
                </c:pt>
                <c:pt idx="234">
                  <c:v>2.8851649645535691</c:v>
                </c:pt>
                <c:pt idx="235">
                  <c:v>2.8847834343561258</c:v>
                </c:pt>
                <c:pt idx="236">
                  <c:v>2.884404280288452</c:v>
                </c:pt>
                <c:pt idx="237">
                  <c:v>2.8840274776753998</c:v>
                </c:pt>
                <c:pt idx="238">
                  <c:v>2.883653002200004</c:v>
                </c:pt>
                <c:pt idx="239">
                  <c:v>2.883280829896818</c:v>
                </c:pt>
                <c:pt idx="240">
                  <c:v>2.882910937145394</c:v>
                </c:pt>
                <c:pt idx="241">
                  <c:v>2.8825433006639161</c:v>
                </c:pt>
                <c:pt idx="242">
                  <c:v>2.8821778975029648</c:v>
                </c:pt>
                <c:pt idx="243">
                  <c:v>2.8818147050394409</c:v>
                </c:pt>
                <c:pt idx="244">
                  <c:v>2.8814537009706078</c:v>
                </c:pt>
                <c:pt idx="245">
                  <c:v>2.8810948633082729</c:v>
                </c:pt>
                <c:pt idx="246">
                  <c:v>2.8807381703730961</c:v>
                </c:pt>
                <c:pt idx="247">
                  <c:v>2.8803836007890271</c:v>
                </c:pt>
                <c:pt idx="248">
                  <c:v>2.8800311334778632</c:v>
                </c:pt>
                <c:pt idx="249">
                  <c:v>2.8796807476539228</c:v>
                </c:pt>
                <c:pt idx="250">
                  <c:v>2.8793324228188411</c:v>
                </c:pt>
                <c:pt idx="251">
                  <c:v>2.878986138756471</c:v>
                </c:pt>
                <c:pt idx="252">
                  <c:v>2.878641875527904</c:v>
                </c:pt>
                <c:pt idx="253">
                  <c:v>2.8782996134665888</c:v>
                </c:pt>
                <c:pt idx="254">
                  <c:v>2.87795933317356</c:v>
                </c:pt>
                <c:pt idx="255">
                  <c:v>2.8776210155127702</c:v>
                </c:pt>
                <c:pt idx="256">
                  <c:v>2.8772846416065101</c:v>
                </c:pt>
                <c:pt idx="257">
                  <c:v>2.8769501928309462</c:v>
                </c:pt>
                <c:pt idx="258">
                  <c:v>2.8766176508117289</c:v>
                </c:pt>
                <c:pt idx="259">
                  <c:v>2.8762869974197161</c:v>
                </c:pt>
                <c:pt idx="260">
                  <c:v>2.8759582147667659</c:v>
                </c:pt>
                <c:pt idx="261">
                  <c:v>2.8756312852016288</c:v>
                </c:pt>
                <c:pt idx="262">
                  <c:v>2.8753061913059259</c:v>
                </c:pt>
                <c:pt idx="263">
                  <c:v>2.8749829158902038</c:v>
                </c:pt>
                <c:pt idx="264">
                  <c:v>2.8746614419900771</c:v>
                </c:pt>
                <c:pt idx="265">
                  <c:v>2.8743417528624429</c:v>
                </c:pt>
                <c:pt idx="266">
                  <c:v>2.8740238319817841</c:v>
                </c:pt>
                <c:pt idx="267">
                  <c:v>2.873707663036535</c:v>
                </c:pt>
                <c:pt idx="268">
                  <c:v>2.873393229925532</c:v>
                </c:pt>
                <c:pt idx="269">
                  <c:v>2.873080516754527</c:v>
                </c:pt>
                <c:pt idx="270">
                  <c:v>2.872769507832782</c:v>
                </c:pt>
                <c:pt idx="271">
                  <c:v>2.8724601876697178</c:v>
                </c:pt>
                <c:pt idx="272">
                  <c:v>2.8721525409716442</c:v>
                </c:pt>
                <c:pt idx="273">
                  <c:v>2.871846552638543</c:v>
                </c:pt>
                <c:pt idx="274">
                  <c:v>2.8715422077609292</c:v>
                </c:pt>
                <c:pt idx="275">
                  <c:v>2.8712394916167572</c:v>
                </c:pt>
                <c:pt idx="276">
                  <c:v>2.8709383896684022</c:v>
                </c:pt>
                <c:pt idx="277">
                  <c:v>2.870638887559696</c:v>
                </c:pt>
                <c:pt idx="278">
                  <c:v>2.8703409711130181</c:v>
                </c:pt>
                <c:pt idx="279">
                  <c:v>2.8700446263264481</c:v>
                </c:pt>
                <c:pt idx="280">
                  <c:v>2.8697498393709688</c:v>
                </c:pt>
                <c:pt idx="281">
                  <c:v>2.869456596587733</c:v>
                </c:pt>
                <c:pt idx="282">
                  <c:v>2.8691648844853672</c:v>
                </c:pt>
                <c:pt idx="283">
                  <c:v>2.8688746897373432</c:v>
                </c:pt>
                <c:pt idx="284">
                  <c:v>2.8685859991793921</c:v>
                </c:pt>
                <c:pt idx="285">
                  <c:v>2.8682987998069658</c:v>
                </c:pt>
                <c:pt idx="286">
                  <c:v>2.8680130787727558</c:v>
                </c:pt>
                <c:pt idx="287">
                  <c:v>2.8677288233842479</c:v>
                </c:pt>
                <c:pt idx="288">
                  <c:v>2.8674460211013328</c:v>
                </c:pt>
                <c:pt idx="289">
                  <c:v>2.8671646595339531</c:v>
                </c:pt>
                <c:pt idx="290">
                  <c:v>2.866884726439805</c:v>
                </c:pt>
                <c:pt idx="291">
                  <c:v>2.866606209722069</c:v>
                </c:pt>
                <c:pt idx="292">
                  <c:v>2.8663290974272009</c:v>
                </c:pt>
                <c:pt idx="293">
                  <c:v>2.8660533777427468</c:v>
                </c:pt>
                <c:pt idx="294">
                  <c:v>2.8657790389952078</c:v>
                </c:pt>
                <c:pt idx="295">
                  <c:v>2.8655060696479429</c:v>
                </c:pt>
                <c:pt idx="296">
                  <c:v>2.8652344582991081</c:v>
                </c:pt>
                <c:pt idx="297">
                  <c:v>2.8649641936796368</c:v>
                </c:pt>
                <c:pt idx="298">
                  <c:v>2.8646952646512558</c:v>
                </c:pt>
                <c:pt idx="299">
                  <c:v>2.8644276602045329</c:v>
                </c:pt>
                <c:pt idx="300">
                  <c:v>2.8641613694569692</c:v>
                </c:pt>
                <c:pt idx="301">
                  <c:v>2.8638963816511169</c:v>
                </c:pt>
                <c:pt idx="302">
                  <c:v>2.8636326861527399</c:v>
                </c:pt>
                <c:pt idx="303">
                  <c:v>2.8633702724489951</c:v>
                </c:pt>
                <c:pt idx="304">
                  <c:v>2.8631091301466598</c:v>
                </c:pt>
                <c:pt idx="305">
                  <c:v>2.8628492489703832</c:v>
                </c:pt>
                <c:pt idx="306">
                  <c:v>2.8625906187609691</c:v>
                </c:pt>
                <c:pt idx="307">
                  <c:v>2.8623332294736921</c:v>
                </c:pt>
                <c:pt idx="308">
                  <c:v>2.8620770711766421</c:v>
                </c:pt>
                <c:pt idx="309">
                  <c:v>2.8618221340490968</c:v>
                </c:pt>
                <c:pt idx="310">
                  <c:v>2.861568408379926</c:v>
                </c:pt>
                <c:pt idx="311">
                  <c:v>2.861315884566018</c:v>
                </c:pt>
                <c:pt idx="312">
                  <c:v>2.861064553110741</c:v>
                </c:pt>
                <c:pt idx="313">
                  <c:v>2.8608144046224271</c:v>
                </c:pt>
                <c:pt idx="314">
                  <c:v>2.8605654298128829</c:v>
                </c:pt>
                <c:pt idx="315">
                  <c:v>2.8603176194959241</c:v>
                </c:pt>
                <c:pt idx="316">
                  <c:v>2.860070964585939</c:v>
                </c:pt>
                <c:pt idx="317">
                  <c:v>2.8598254560964769</c:v>
                </c:pt>
                <c:pt idx="318">
                  <c:v>2.859581085138855</c:v>
                </c:pt>
                <c:pt idx="319">
                  <c:v>2.8593378429207981</c:v>
                </c:pt>
                <c:pt idx="320">
                  <c:v>2.8590957207450889</c:v>
                </c:pt>
                <c:pt idx="321">
                  <c:v>2.858854710008258</c:v>
                </c:pt>
                <c:pt idx="322">
                  <c:v>2.8586148021992779</c:v>
                </c:pt>
                <c:pt idx="323">
                  <c:v>2.858375988898294</c:v>
                </c:pt>
                <c:pt idx="324">
                  <c:v>2.8581382617753688</c:v>
                </c:pt>
                <c:pt idx="325">
                  <c:v>2.8579016125892478</c:v>
                </c:pt>
                <c:pt idx="326">
                  <c:v>2.8576660331861521</c:v>
                </c:pt>
                <c:pt idx="327">
                  <c:v>2.857431515498579</c:v>
                </c:pt>
                <c:pt idx="328">
                  <c:v>2.8571980515441369</c:v>
                </c:pt>
                <c:pt idx="329">
                  <c:v>2.8569656334243909</c:v>
                </c:pt>
                <c:pt idx="330">
                  <c:v>2.8567342533237259</c:v>
                </c:pt>
                <c:pt idx="331">
                  <c:v>2.8565039035082349</c:v>
                </c:pt>
                <c:pt idx="332">
                  <c:v>2.856274576324624</c:v>
                </c:pt>
                <c:pt idx="333">
                  <c:v>2.856046264199128</c:v>
                </c:pt>
                <c:pt idx="334">
                  <c:v>2.8558189596364549</c:v>
                </c:pt>
                <c:pt idx="335">
                  <c:v>2.8555926552187398</c:v>
                </c:pt>
                <c:pt idx="336">
                  <c:v>2.855367343604517</c:v>
                </c:pt>
                <c:pt idx="337">
                  <c:v>2.8551430175277139</c:v>
                </c:pt>
                <c:pt idx="338">
                  <c:v>2.8549196697966508</c:v>
                </c:pt>
                <c:pt idx="339">
                  <c:v>2.8546972932930692</c:v>
                </c:pt>
                <c:pt idx="340">
                  <c:v>2.8544758809711648</c:v>
                </c:pt>
                <c:pt idx="341">
                  <c:v>2.854255425856643</c:v>
                </c:pt>
                <c:pt idx="342">
                  <c:v>2.8540359210457891</c:v>
                </c:pt>
                <c:pt idx="343">
                  <c:v>2.8538173597045442</c:v>
                </c:pt>
                <c:pt idx="344">
                  <c:v>2.8535997350676112</c:v>
                </c:pt>
                <c:pt idx="345">
                  <c:v>2.8533830404375609</c:v>
                </c:pt>
                <c:pt idx="346">
                  <c:v>2.853167269183964</c:v>
                </c:pt>
                <c:pt idx="347">
                  <c:v>2.85295241474252</c:v>
                </c:pt>
                <c:pt idx="348">
                  <c:v>2.8527384706142218</c:v>
                </c:pt>
                <c:pt idx="349">
                  <c:v>2.8525254303645151</c:v>
                </c:pt>
                <c:pt idx="350">
                  <c:v>2.8523132876224788</c:v>
                </c:pt>
                <c:pt idx="351">
                  <c:v>2.8521020360800211</c:v>
                </c:pt>
                <c:pt idx="352">
                  <c:v>2.8518916694910752</c:v>
                </c:pt>
                <c:pt idx="353">
                  <c:v>2.8516821816708271</c:v>
                </c:pt>
                <c:pt idx="354">
                  <c:v>2.8514735664949349</c:v>
                </c:pt>
                <c:pt idx="355">
                  <c:v>2.851265817898776</c:v>
                </c:pt>
                <c:pt idx="356">
                  <c:v>2.8510589298766971</c:v>
                </c:pt>
                <c:pt idx="357">
                  <c:v>2.850852896481276</c:v>
                </c:pt>
                <c:pt idx="358">
                  <c:v>2.8506477118225999</c:v>
                </c:pt>
                <c:pt idx="359">
                  <c:v>2.8504433700675511</c:v>
                </c:pt>
                <c:pt idx="360">
                  <c:v>2.850239865439101</c:v>
                </c:pt>
                <c:pt idx="361">
                  <c:v>2.8500371922156189</c:v>
                </c:pt>
                <c:pt idx="362">
                  <c:v>2.8498353447301938</c:v>
                </c:pt>
                <c:pt idx="363">
                  <c:v>2.8496343173699552</c:v>
                </c:pt>
                <c:pt idx="364">
                  <c:v>2.8494341045754168</c:v>
                </c:pt>
                <c:pt idx="365">
                  <c:v>2.849234700839824</c:v>
                </c:pt>
                <c:pt idx="366">
                  <c:v>2.849036100708509</c:v>
                </c:pt>
                <c:pt idx="367">
                  <c:v>2.8488382987782601</c:v>
                </c:pt>
                <c:pt idx="368">
                  <c:v>2.8486412896966971</c:v>
                </c:pt>
                <c:pt idx="369">
                  <c:v>2.848445068161662</c:v>
                </c:pt>
                <c:pt idx="370">
                  <c:v>2.8482496289206072</c:v>
                </c:pt>
                <c:pt idx="371">
                  <c:v>2.8480549667700008</c:v>
                </c:pt>
                <c:pt idx="372">
                  <c:v>2.8478610765547452</c:v>
                </c:pt>
                <c:pt idx="373">
                  <c:v>2.8476679531675901</c:v>
                </c:pt>
                <c:pt idx="374">
                  <c:v>2.847475591548569</c:v>
                </c:pt>
                <c:pt idx="375">
                  <c:v>2.8472839866844311</c:v>
                </c:pt>
                <c:pt idx="376">
                  <c:v>2.8470931336080918</c:v>
                </c:pt>
                <c:pt idx="377">
                  <c:v>2.846903027398088</c:v>
                </c:pt>
                <c:pt idx="378">
                  <c:v>2.8467136631780319</c:v>
                </c:pt>
                <c:pt idx="379">
                  <c:v>2.8465250361160912</c:v>
                </c:pt>
                <c:pt idx="380">
                  <c:v>2.8463371414244589</c:v>
                </c:pt>
                <c:pt idx="381">
                  <c:v>2.846149974358843</c:v>
                </c:pt>
                <c:pt idx="382">
                  <c:v>2.8459635302179529</c:v>
                </c:pt>
                <c:pt idx="383">
                  <c:v>2.845777804343006</c:v>
                </c:pt>
                <c:pt idx="384">
                  <c:v>2.845592792117229</c:v>
                </c:pt>
                <c:pt idx="385">
                  <c:v>2.845408488965373</c:v>
                </c:pt>
                <c:pt idx="386">
                  <c:v>2.845224890353232</c:v>
                </c:pt>
                <c:pt idx="387">
                  <c:v>2.845041991787177</c:v>
                </c:pt>
                <c:pt idx="388">
                  <c:v>2.8448597888136802</c:v>
                </c:pt>
                <c:pt idx="389">
                  <c:v>2.844678277018859</c:v>
                </c:pt>
                <c:pt idx="390">
                  <c:v>2.8444974520280288</c:v>
                </c:pt>
                <c:pt idx="391">
                  <c:v>2.844317309505247</c:v>
                </c:pt>
                <c:pt idx="392">
                  <c:v>2.8441378451528769</c:v>
                </c:pt>
                <c:pt idx="393">
                  <c:v>2.8439590547111528</c:v>
                </c:pt>
                <c:pt idx="394">
                  <c:v>2.84378093395775</c:v>
                </c:pt>
                <c:pt idx="395">
                  <c:v>2.843603478707363</c:v>
                </c:pt>
                <c:pt idx="396">
                  <c:v>2.8434266848112921</c:v>
                </c:pt>
                <c:pt idx="397">
                  <c:v>2.8432505481570249</c:v>
                </c:pt>
                <c:pt idx="398">
                  <c:v>2.843075064667838</c:v>
                </c:pt>
                <c:pt idx="399">
                  <c:v>2.8429002303023929</c:v>
                </c:pt>
                <c:pt idx="400">
                  <c:v>2.842726041054342</c:v>
                </c:pt>
                <c:pt idx="401">
                  <c:v>2.842552492951941</c:v>
                </c:pt>
                <c:pt idx="402">
                  <c:v>2.8423795820576649</c:v>
                </c:pt>
                <c:pt idx="403">
                  <c:v>2.842207304467828</c:v>
                </c:pt>
                <c:pt idx="404">
                  <c:v>2.8420356563122109</c:v>
                </c:pt>
                <c:pt idx="405">
                  <c:v>2.8418646337536928</c:v>
                </c:pt>
                <c:pt idx="406">
                  <c:v>2.841694232987888</c:v>
                </c:pt>
                <c:pt idx="407">
                  <c:v>2.8415244502427859</c:v>
                </c:pt>
                <c:pt idx="408">
                  <c:v>2.841355281778398</c:v>
                </c:pt>
                <c:pt idx="409">
                  <c:v>2.8411867238864081</c:v>
                </c:pt>
                <c:pt idx="410">
                  <c:v>2.84101877288983</c:v>
                </c:pt>
                <c:pt idx="411">
                  <c:v>2.8408514251426662</c:v>
                </c:pt>
                <c:pt idx="412">
                  <c:v>2.8406846770295702</c:v>
                </c:pt>
                <c:pt idx="413">
                  <c:v>2.840518524965518</c:v>
                </c:pt>
                <c:pt idx="414">
                  <c:v>2.8403529653954829</c:v>
                </c:pt>
                <c:pt idx="415">
                  <c:v>2.84018799479411</c:v>
                </c:pt>
                <c:pt idx="416">
                  <c:v>2.8400236096653999</c:v>
                </c:pt>
                <c:pt idx="417">
                  <c:v>2.8398598065423939</c:v>
                </c:pt>
                <c:pt idx="418">
                  <c:v>2.8396965819868649</c:v>
                </c:pt>
                <c:pt idx="419">
                  <c:v>2.8395339325890112</c:v>
                </c:pt>
                <c:pt idx="420">
                  <c:v>2.8393718549671529</c:v>
                </c:pt>
                <c:pt idx="421">
                  <c:v>2.83921034576744</c:v>
                </c:pt>
                <c:pt idx="422">
                  <c:v>2.839049401663551</c:v>
                </c:pt>
                <c:pt idx="423">
                  <c:v>2.8388890193564058</c:v>
                </c:pt>
                <c:pt idx="424">
                  <c:v>2.83872919557388</c:v>
                </c:pt>
                <c:pt idx="425">
                  <c:v>2.83856992707052</c:v>
                </c:pt>
                <c:pt idx="426">
                  <c:v>2.838411210627267</c:v>
                </c:pt>
                <c:pt idx="427">
                  <c:v>2.8382530430511759</c:v>
                </c:pt>
                <c:pt idx="428">
                  <c:v>2.8380954211751508</c:v>
                </c:pt>
                <c:pt idx="429">
                  <c:v>2.8379383418576691</c:v>
                </c:pt>
                <c:pt idx="430">
                  <c:v>2.8377818019825178</c:v>
                </c:pt>
                <c:pt idx="431">
                  <c:v>2.8376257984585358</c:v>
                </c:pt>
                <c:pt idx="432">
                  <c:v>2.8374703282193519</c:v>
                </c:pt>
                <c:pt idx="433">
                  <c:v>2.8373153882231281</c:v>
                </c:pt>
                <c:pt idx="434">
                  <c:v>2.8371609754523099</c:v>
                </c:pt>
                <c:pt idx="435">
                  <c:v>2.8370070869133781</c:v>
                </c:pt>
                <c:pt idx="436">
                  <c:v>2.8368537196365988</c:v>
                </c:pt>
                <c:pt idx="437">
                  <c:v>2.8367008706757848</c:v>
                </c:pt>
                <c:pt idx="438">
                  <c:v>2.836548537108055</c:v>
                </c:pt>
                <c:pt idx="439">
                  <c:v>2.836396716033597</c:v>
                </c:pt>
                <c:pt idx="440">
                  <c:v>2.83624540457543</c:v>
                </c:pt>
                <c:pt idx="441">
                  <c:v>2.8360945998791798</c:v>
                </c:pt>
                <c:pt idx="442">
                  <c:v>2.835944299112847</c:v>
                </c:pt>
                <c:pt idx="443">
                  <c:v>2.8357944994665831</c:v>
                </c:pt>
                <c:pt idx="444">
                  <c:v>2.8356451981524669</c:v>
                </c:pt>
                <c:pt idx="445">
                  <c:v>2.8354963924042842</c:v>
                </c:pt>
                <c:pt idx="446">
                  <c:v>2.8353480794773129</c:v>
                </c:pt>
                <c:pt idx="447">
                  <c:v>2.8352002566481089</c:v>
                </c:pt>
                <c:pt idx="448">
                  <c:v>2.835052921214289</c:v>
                </c:pt>
                <c:pt idx="449">
                  <c:v>2.834906070494327</c:v>
                </c:pt>
                <c:pt idx="450">
                  <c:v>2.834759701827346</c:v>
                </c:pt>
                <c:pt idx="451">
                  <c:v>2.834613812572913</c:v>
                </c:pt>
                <c:pt idx="452">
                  <c:v>2.8344684001108349</c:v>
                </c:pt>
                <c:pt idx="453">
                  <c:v>2.8343234618409681</c:v>
                </c:pt>
                <c:pt idx="454">
                  <c:v>2.8341789951830081</c:v>
                </c:pt>
                <c:pt idx="455">
                  <c:v>2.8340349975763059</c:v>
                </c:pt>
                <c:pt idx="456">
                  <c:v>2.8338914664796708</c:v>
                </c:pt>
                <c:pt idx="457">
                  <c:v>2.8337483993711832</c:v>
                </c:pt>
                <c:pt idx="458">
                  <c:v>2.8336057937480019</c:v>
                </c:pt>
                <c:pt idx="459">
                  <c:v>2.833463647126186</c:v>
                </c:pt>
                <c:pt idx="460">
                  <c:v>2.8333219570405039</c:v>
                </c:pt>
                <c:pt idx="461">
                  <c:v>2.833180721044259</c:v>
                </c:pt>
                <c:pt idx="462">
                  <c:v>2.8330399367091048</c:v>
                </c:pt>
                <c:pt idx="463">
                  <c:v>2.8328996016248742</c:v>
                </c:pt>
                <c:pt idx="464">
                  <c:v>2.832759713399398</c:v>
                </c:pt>
                <c:pt idx="465">
                  <c:v>2.8326202696583391</c:v>
                </c:pt>
                <c:pt idx="466">
                  <c:v>2.8324812680450142</c:v>
                </c:pt>
                <c:pt idx="467">
                  <c:v>2.8323427062202331</c:v>
                </c:pt>
                <c:pt idx="468">
                  <c:v>2.832204581862126</c:v>
                </c:pt>
                <c:pt idx="469">
                  <c:v>2.8320668926659809</c:v>
                </c:pt>
                <c:pt idx="470">
                  <c:v>2.831929636344082</c:v>
                </c:pt>
                <c:pt idx="471">
                  <c:v>2.8317928106255472</c:v>
                </c:pt>
                <c:pt idx="472">
                  <c:v>2.8316564132561668</c:v>
                </c:pt>
                <c:pt idx="473">
                  <c:v>2.831520441998252</c:v>
                </c:pt>
                <c:pt idx="474">
                  <c:v>2.831384894630474</c:v>
                </c:pt>
                <c:pt idx="475">
                  <c:v>2.831249768947711</c:v>
                </c:pt>
                <c:pt idx="476">
                  <c:v>2.831115062760901</c:v>
                </c:pt>
                <c:pt idx="477">
                  <c:v>2.8309807738968842</c:v>
                </c:pt>
                <c:pt idx="478">
                  <c:v>2.8308469001982619</c:v>
                </c:pt>
                <c:pt idx="479">
                  <c:v>2.8307134395232461</c:v>
                </c:pt>
                <c:pt idx="480">
                  <c:v>2.8305803897455122</c:v>
                </c:pt>
                <c:pt idx="481">
                  <c:v>2.8304477487540591</c:v>
                </c:pt>
                <c:pt idx="482">
                  <c:v>2.8303155144530669</c:v>
                </c:pt>
                <c:pt idx="483">
                  <c:v>2.830183684761753</c:v>
                </c:pt>
                <c:pt idx="484">
                  <c:v>2.8300522576142439</c:v>
                </c:pt>
                <c:pt idx="485">
                  <c:v>2.8299212309594202</c:v>
                </c:pt>
                <c:pt idx="486">
                  <c:v>2.8297906027608</c:v>
                </c:pt>
                <c:pt idx="487">
                  <c:v>2.829660370996391</c:v>
                </c:pt>
                <c:pt idx="488">
                  <c:v>2.8295305336585672</c:v>
                </c:pt>
                <c:pt idx="489">
                  <c:v>2.8294010887539298</c:v>
                </c:pt>
                <c:pt idx="490">
                  <c:v>2.829272034303187</c:v>
                </c:pt>
                <c:pt idx="491">
                  <c:v>2.829143368341013</c:v>
                </c:pt>
                <c:pt idx="492">
                  <c:v>2.8290150889159369</c:v>
                </c:pt>
                <c:pt idx="493">
                  <c:v>2.8288871940902052</c:v>
                </c:pt>
                <c:pt idx="494">
                  <c:v>2.8287596819396601</c:v>
                </c:pt>
                <c:pt idx="495">
                  <c:v>2.8286325505536229</c:v>
                </c:pt>
                <c:pt idx="496">
                  <c:v>2.828505798034767</c:v>
                </c:pt>
                <c:pt idx="497">
                  <c:v>2.8283794224989971</c:v>
                </c:pt>
                <c:pt idx="498">
                  <c:v>2.828253422075337</c:v>
                </c:pt>
                <c:pt idx="499">
                  <c:v>2.8281277949058068</c:v>
                </c:pt>
                <c:pt idx="500">
                  <c:v>2.8280025391453081</c:v>
                </c:pt>
                <c:pt idx="501">
                  <c:v>2.8278776529615102</c:v>
                </c:pt>
                <c:pt idx="502">
                  <c:v>2.8277531345347362</c:v>
                </c:pt>
                <c:pt idx="503">
                  <c:v>2.8276289820578491</c:v>
                </c:pt>
                <c:pt idx="504">
                  <c:v>2.8275051937361448</c:v>
                </c:pt>
                <c:pt idx="505">
                  <c:v>2.827381767787239</c:v>
                </c:pt>
                <c:pt idx="506">
                  <c:v>2.827258702440957</c:v>
                </c:pt>
                <c:pt idx="507">
                  <c:v>2.8271359959392321</c:v>
                </c:pt>
                <c:pt idx="508">
                  <c:v>2.8270136465359932</c:v>
                </c:pt>
                <c:pt idx="509">
                  <c:v>2.8268916524970611</c:v>
                </c:pt>
                <c:pt idx="510">
                  <c:v>2.8267700121000479</c:v>
                </c:pt>
                <c:pt idx="511">
                  <c:v>2.8266487236342521</c:v>
                </c:pt>
                <c:pt idx="512">
                  <c:v>2.8265277854005522</c:v>
                </c:pt>
                <c:pt idx="513">
                  <c:v>2.826407195711313</c:v>
                </c:pt>
                <c:pt idx="514">
                  <c:v>2.8262869528902819</c:v>
                </c:pt>
                <c:pt idx="515">
                  <c:v>2.8261670552724909</c:v>
                </c:pt>
                <c:pt idx="516">
                  <c:v>2.8260475012041599</c:v>
                </c:pt>
                <c:pt idx="517">
                  <c:v>2.825928289042599</c:v>
                </c:pt>
                <c:pt idx="518">
                  <c:v>2.8258094171561141</c:v>
                </c:pt>
                <c:pt idx="519">
                  <c:v>2.825690883923909</c:v>
                </c:pt>
                <c:pt idx="520">
                  <c:v>2.8255726877359981</c:v>
                </c:pt>
                <c:pt idx="521">
                  <c:v>2.825454826993107</c:v>
                </c:pt>
                <c:pt idx="522">
                  <c:v>2.825337300106586</c:v>
                </c:pt>
                <c:pt idx="523">
                  <c:v>2.8252201054983179</c:v>
                </c:pt>
                <c:pt idx="524">
                  <c:v>2.8251032416006261</c:v>
                </c:pt>
                <c:pt idx="525">
                  <c:v>2.8249867068561891</c:v>
                </c:pt>
                <c:pt idx="526">
                  <c:v>2.824870499717949</c:v>
                </c:pt>
                <c:pt idx="527">
                  <c:v>2.8247546186490311</c:v>
                </c:pt>
                <c:pt idx="528">
                  <c:v>2.8246390621226491</c:v>
                </c:pt>
                <c:pt idx="529">
                  <c:v>2.8245238286220258</c:v>
                </c:pt>
                <c:pt idx="530">
                  <c:v>2.8244089166403081</c:v>
                </c:pt>
                <c:pt idx="531">
                  <c:v>2.8242943246804821</c:v>
                </c:pt>
                <c:pt idx="532">
                  <c:v>2.8241800512552908</c:v>
                </c:pt>
                <c:pt idx="533">
                  <c:v>2.8240660948871539</c:v>
                </c:pt>
                <c:pt idx="534">
                  <c:v>2.823952454108086</c:v>
                </c:pt>
                <c:pt idx="535">
                  <c:v>2.8238391274596162</c:v>
                </c:pt>
                <c:pt idx="536">
                  <c:v>2.8237261134927079</c:v>
                </c:pt>
                <c:pt idx="537">
                  <c:v>2.823613410767682</c:v>
                </c:pt>
                <c:pt idx="538">
                  <c:v>2.8235010178541411</c:v>
                </c:pt>
                <c:pt idx="539">
                  <c:v>2.8233889333308859</c:v>
                </c:pt>
                <c:pt idx="540">
                  <c:v>2.82327715578585</c:v>
                </c:pt>
                <c:pt idx="541">
                  <c:v>2.8231656838160109</c:v>
                </c:pt>
                <c:pt idx="542">
                  <c:v>2.8230545160273279</c:v>
                </c:pt>
                <c:pt idx="543">
                  <c:v>2.822943651034663</c:v>
                </c:pt>
                <c:pt idx="544">
                  <c:v>2.8228330874617038</c:v>
                </c:pt>
                <c:pt idx="545">
                  <c:v>2.822722823940901</c:v>
                </c:pt>
                <c:pt idx="546">
                  <c:v>2.822612859113387</c:v>
                </c:pt>
                <c:pt idx="547">
                  <c:v>2.8225031916289112</c:v>
                </c:pt>
                <c:pt idx="548">
                  <c:v>2.8223938201457668</c:v>
                </c:pt>
                <c:pt idx="549">
                  <c:v>2.8222847433307239</c:v>
                </c:pt>
                <c:pt idx="550">
                  <c:v>2.8221759598589582</c:v>
                </c:pt>
                <c:pt idx="551">
                  <c:v>2.8220674684139828</c:v>
                </c:pt>
                <c:pt idx="552">
                  <c:v>2.8219592676875829</c:v>
                </c:pt>
                <c:pt idx="553">
                  <c:v>2.8218513563797489</c:v>
                </c:pt>
                <c:pt idx="554">
                  <c:v>2.8217437331986082</c:v>
                </c:pt>
                <c:pt idx="555">
                  <c:v>2.8216363968603608</c:v>
                </c:pt>
                <c:pt idx="556">
                  <c:v>2.821529346089215</c:v>
                </c:pt>
                <c:pt idx="557">
                  <c:v>2.8214225796173218</c:v>
                </c:pt>
                <c:pt idx="558">
                  <c:v>2.8213160961847148</c:v>
                </c:pt>
                <c:pt idx="559">
                  <c:v>2.8212098945392432</c:v>
                </c:pt>
                <c:pt idx="560">
                  <c:v>2.8211039734365091</c:v>
                </c:pt>
                <c:pt idx="561">
                  <c:v>2.820998331639812</c:v>
                </c:pt>
                <c:pt idx="562">
                  <c:v>2.8208929679200789</c:v>
                </c:pt>
                <c:pt idx="563">
                  <c:v>2.8207878810558129</c:v>
                </c:pt>
                <c:pt idx="564">
                  <c:v>2.8206830698330259</c:v>
                </c:pt>
                <c:pt idx="565">
                  <c:v>2.820578533045182</c:v>
                </c:pt>
                <c:pt idx="566">
                  <c:v>2.8204742694931402</c:v>
                </c:pt>
                <c:pt idx="567">
                  <c:v>2.8203702779850941</c:v>
                </c:pt>
                <c:pt idx="568">
                  <c:v>2.8202665573365131</c:v>
                </c:pt>
                <c:pt idx="569">
                  <c:v>2.8201631063700909</c:v>
                </c:pt>
                <c:pt idx="570">
                  <c:v>2.8200599239156832</c:v>
                </c:pt>
                <c:pt idx="571">
                  <c:v>2.8199570088102521</c:v>
                </c:pt>
                <c:pt idx="572">
                  <c:v>2.8198543598978141</c:v>
                </c:pt>
                <c:pt idx="573">
                  <c:v>2.8197519760293832</c:v>
                </c:pt>
                <c:pt idx="574">
                  <c:v>2.8196498560629148</c:v>
                </c:pt>
                <c:pt idx="575">
                  <c:v>2.8195479988632561</c:v>
                </c:pt>
                <c:pt idx="576">
                  <c:v>2.819446403302087</c:v>
                </c:pt>
                <c:pt idx="577">
                  <c:v>2.8193450682578738</c:v>
                </c:pt>
                <c:pt idx="578">
                  <c:v>2.8192439926158102</c:v>
                </c:pt>
                <c:pt idx="579">
                  <c:v>2.8191431752677691</c:v>
                </c:pt>
                <c:pt idx="580">
                  <c:v>2.8190426151122518</c:v>
                </c:pt>
                <c:pt idx="581">
                  <c:v>2.818942311054335</c:v>
                </c:pt>
                <c:pt idx="582">
                  <c:v>2.8188422620056222</c:v>
                </c:pt>
                <c:pt idx="583">
                  <c:v>2.8187424668841898</c:v>
                </c:pt>
                <c:pt idx="584">
                  <c:v>2.818642924614545</c:v>
                </c:pt>
                <c:pt idx="585">
                  <c:v>2.8185436341275678</c:v>
                </c:pt>
                <c:pt idx="586">
                  <c:v>2.8184445943604701</c:v>
                </c:pt>
                <c:pt idx="587">
                  <c:v>2.8183458042567429</c:v>
                </c:pt>
                <c:pt idx="588">
                  <c:v>2.8182472627661102</c:v>
                </c:pt>
                <c:pt idx="589">
                  <c:v>2.818148968844481</c:v>
                </c:pt>
                <c:pt idx="590">
                  <c:v>2.8180509214539029</c:v>
                </c:pt>
                <c:pt idx="591">
                  <c:v>2.8179531195625191</c:v>
                </c:pt>
                <c:pt idx="592">
                  <c:v>2.8178555621445152</c:v>
                </c:pt>
                <c:pt idx="593">
                  <c:v>2.81775824818008</c:v>
                </c:pt>
                <c:pt idx="594">
                  <c:v>2.8176611766553559</c:v>
                </c:pt>
                <c:pt idx="595">
                  <c:v>2.8175643465624001</c:v>
                </c:pt>
                <c:pt idx="596">
                  <c:v>2.8174677568991329</c:v>
                </c:pt>
                <c:pt idx="597">
                  <c:v>2.8173714066693001</c:v>
                </c:pt>
                <c:pt idx="598">
                  <c:v>2.8172752948824251</c:v>
                </c:pt>
                <c:pt idx="599">
                  <c:v>2.817179420553769</c:v>
                </c:pt>
                <c:pt idx="600">
                  <c:v>2.8170837827042861</c:v>
                </c:pt>
                <c:pt idx="601">
                  <c:v>2.816988380360582</c:v>
                </c:pt>
                <c:pt idx="602">
                  <c:v>2.8168932125548709</c:v>
                </c:pt>
                <c:pt idx="603">
                  <c:v>2.8167982783249381</c:v>
                </c:pt>
                <c:pt idx="604">
                  <c:v>2.816703576714092</c:v>
                </c:pt>
                <c:pt idx="605">
                  <c:v>2.8166091067711272</c:v>
                </c:pt>
                <c:pt idx="606">
                  <c:v>2.8165148675502878</c:v>
                </c:pt>
                <c:pt idx="607">
                  <c:v>2.816420858111218</c:v>
                </c:pt>
                <c:pt idx="608">
                  <c:v>2.8163270775189329</c:v>
                </c:pt>
                <c:pt idx="609">
                  <c:v>2.8162335248437702</c:v>
                </c:pt>
                <c:pt idx="610">
                  <c:v>2.8161401991613548</c:v>
                </c:pt>
                <c:pt idx="611">
                  <c:v>2.816047099552565</c:v>
                </c:pt>
                <c:pt idx="612">
                  <c:v>2.8159542251034848</c:v>
                </c:pt>
                <c:pt idx="613">
                  <c:v>2.815861574905373</c:v>
                </c:pt>
                <c:pt idx="614">
                  <c:v>2.8157691480546232</c:v>
                </c:pt>
                <c:pt idx="615">
                  <c:v>2.8156769436527251</c:v>
                </c:pt>
                <c:pt idx="616">
                  <c:v>2.8155849608062309</c:v>
                </c:pt>
                <c:pt idx="617">
                  <c:v>2.8154931986267169</c:v>
                </c:pt>
                <c:pt idx="618">
                  <c:v>2.8154016562307458</c:v>
                </c:pt>
                <c:pt idx="619">
                  <c:v>2.8153103327398319</c:v>
                </c:pt>
                <c:pt idx="620">
                  <c:v>2.8152192272804082</c:v>
                </c:pt>
                <c:pt idx="621">
                  <c:v>2.8151283389837851</c:v>
                </c:pt>
                <c:pt idx="622">
                  <c:v>2.8150376669861208</c:v>
                </c:pt>
                <c:pt idx="623">
                  <c:v>2.8149472104283841</c:v>
                </c:pt>
                <c:pt idx="624">
                  <c:v>2.8148569684563198</c:v>
                </c:pt>
                <c:pt idx="625">
                  <c:v>2.8147669402204158</c:v>
                </c:pt>
                <c:pt idx="626">
                  <c:v>2.814677124875868</c:v>
                </c:pt>
                <c:pt idx="627">
                  <c:v>2.8145875215825482</c:v>
                </c:pt>
                <c:pt idx="628">
                  <c:v>2.814498129504968</c:v>
                </c:pt>
                <c:pt idx="629">
                  <c:v>2.8144089478122498</c:v>
                </c:pt>
                <c:pt idx="630">
                  <c:v>2.8143199756780919</c:v>
                </c:pt>
                <c:pt idx="631">
                  <c:v>2.814231212280736</c:v>
                </c:pt>
                <c:pt idx="632">
                  <c:v>2.8141426568029351</c:v>
                </c:pt>
                <c:pt idx="633">
                  <c:v>2.8140543084319218</c:v>
                </c:pt>
                <c:pt idx="634">
                  <c:v>2.813966166359378</c:v>
                </c:pt>
                <c:pt idx="635">
                  <c:v>2.8138782297814031</c:v>
                </c:pt>
                <c:pt idx="636">
                  <c:v>2.8137904978984798</c:v>
                </c:pt>
                <c:pt idx="637">
                  <c:v>2.813702969915449</c:v>
                </c:pt>
                <c:pt idx="638">
                  <c:v>2.813615645041474</c:v>
                </c:pt>
                <c:pt idx="639">
                  <c:v>2.8135285224900151</c:v>
                </c:pt>
                <c:pt idx="640">
                  <c:v>2.813441601478794</c:v>
                </c:pt>
                <c:pt idx="641">
                  <c:v>2.8133548812297691</c:v>
                </c:pt>
                <c:pt idx="642">
                  <c:v>2.8132683609691052</c:v>
                </c:pt>
                <c:pt idx="643">
                  <c:v>2.813182039927141</c:v>
                </c:pt>
                <c:pt idx="644">
                  <c:v>2.8130959173383632</c:v>
                </c:pt>
                <c:pt idx="645">
                  <c:v>2.8130099924413781</c:v>
                </c:pt>
                <c:pt idx="646">
                  <c:v>2.812924264478879</c:v>
                </c:pt>
                <c:pt idx="647">
                  <c:v>2.812838732697625</c:v>
                </c:pt>
                <c:pt idx="648">
                  <c:v>2.8127533963484059</c:v>
                </c:pt>
                <c:pt idx="649">
                  <c:v>2.8126682546860202</c:v>
                </c:pt>
                <c:pt idx="650">
                  <c:v>2.8125833069692399</c:v>
                </c:pt>
                <c:pt idx="651">
                  <c:v>2.8124985524607951</c:v>
                </c:pt>
                <c:pt idx="652">
                  <c:v>2.812413990427332</c:v>
                </c:pt>
                <c:pt idx="653">
                  <c:v>2.812329620139403</c:v>
                </c:pt>
                <c:pt idx="654">
                  <c:v>2.8122454408714241</c:v>
                </c:pt>
                <c:pt idx="655">
                  <c:v>2.812161451901658</c:v>
                </c:pt>
                <c:pt idx="656">
                  <c:v>2.8120776525121869</c:v>
                </c:pt>
                <c:pt idx="657">
                  <c:v>2.8119940419888829</c:v>
                </c:pt>
                <c:pt idx="658">
                  <c:v>2.811910619621385</c:v>
                </c:pt>
                <c:pt idx="659">
                  <c:v>2.811827384703073</c:v>
                </c:pt>
                <c:pt idx="660">
                  <c:v>2.8117443365310439</c:v>
                </c:pt>
                <c:pt idx="661">
                  <c:v>2.8116614744060828</c:v>
                </c:pt>
                <c:pt idx="662">
                  <c:v>2.8115787976326421</c:v>
                </c:pt>
                <c:pt idx="663">
                  <c:v>2.8114963055188129</c:v>
                </c:pt>
                <c:pt idx="664">
                  <c:v>2.8114139973763059</c:v>
                </c:pt>
                <c:pt idx="665">
                  <c:v>2.8113318725204208</c:v>
                </c:pt>
                <c:pt idx="666">
                  <c:v>2.8112499302700269</c:v>
                </c:pt>
                <c:pt idx="667">
                  <c:v>2.8111681699475368</c:v>
                </c:pt>
                <c:pt idx="668">
                  <c:v>2.811086590878884</c:v>
                </c:pt>
                <c:pt idx="669">
                  <c:v>2.8110051923934982</c:v>
                </c:pt>
                <c:pt idx="670">
                  <c:v>2.8109239738242828</c:v>
                </c:pt>
                <c:pt idx="671">
                  <c:v>2.8108429345075931</c:v>
                </c:pt>
                <c:pt idx="672">
                  <c:v>2.8107620737832102</c:v>
                </c:pt>
                <c:pt idx="673">
                  <c:v>2.8106813909943189</c:v>
                </c:pt>
                <c:pt idx="674">
                  <c:v>2.81060088548749</c:v>
                </c:pt>
                <c:pt idx="675">
                  <c:v>2.8105205566126501</c:v>
                </c:pt>
                <c:pt idx="676">
                  <c:v>2.810440403723065</c:v>
                </c:pt>
                <c:pt idx="677">
                  <c:v>2.810360426175317</c:v>
                </c:pt>
                <c:pt idx="678">
                  <c:v>2.8102806233292821</c:v>
                </c:pt>
                <c:pt idx="679">
                  <c:v>2.8102009945481048</c:v>
                </c:pt>
                <c:pt idx="680">
                  <c:v>2.810121539198184</c:v>
                </c:pt>
                <c:pt idx="681">
                  <c:v>2.8100422566491479</c:v>
                </c:pt>
                <c:pt idx="682">
                  <c:v>2.809963146273831</c:v>
                </c:pt>
                <c:pt idx="683">
                  <c:v>2.809884207448254</c:v>
                </c:pt>
                <c:pt idx="684">
                  <c:v>2.8098054395516061</c:v>
                </c:pt>
                <c:pt idx="685">
                  <c:v>2.809726841966222</c:v>
                </c:pt>
                <c:pt idx="686">
                  <c:v>2.8096484140775599</c:v>
                </c:pt>
                <c:pt idx="687">
                  <c:v>2.809570155274185</c:v>
                </c:pt>
                <c:pt idx="688">
                  <c:v>2.8094920649477442</c:v>
                </c:pt>
                <c:pt idx="689">
                  <c:v>2.8094141424929528</c:v>
                </c:pt>
                <c:pt idx="690">
                  <c:v>2.8093363873075679</c:v>
                </c:pt>
                <c:pt idx="691">
                  <c:v>2.8092587987923729</c:v>
                </c:pt>
                <c:pt idx="692">
                  <c:v>2.8091813763511571</c:v>
                </c:pt>
                <c:pt idx="693">
                  <c:v>2.809104119390696</c:v>
                </c:pt>
                <c:pt idx="694">
                  <c:v>2.809027027320731</c:v>
                </c:pt>
                <c:pt idx="695">
                  <c:v>2.808950099553952</c:v>
                </c:pt>
                <c:pt idx="696">
                  <c:v>2.8088733355059778</c:v>
                </c:pt>
                <c:pt idx="697">
                  <c:v>2.8087967345953402</c:v>
                </c:pt>
                <c:pt idx="698">
                  <c:v>2.808720296243457</c:v>
                </c:pt>
                <c:pt idx="699">
                  <c:v>2.8086440198746252</c:v>
                </c:pt>
                <c:pt idx="700">
                  <c:v>2.808567904915992</c:v>
                </c:pt>
                <c:pt idx="701">
                  <c:v>2.808491950797543</c:v>
                </c:pt>
                <c:pt idx="702">
                  <c:v>2.8084161569520831</c:v>
                </c:pt>
                <c:pt idx="703">
                  <c:v>2.8083405228152158</c:v>
                </c:pt>
                <c:pt idx="704">
                  <c:v>2.8082650478253299</c:v>
                </c:pt>
                <c:pt idx="705">
                  <c:v>2.8081897314235791</c:v>
                </c:pt>
                <c:pt idx="706">
                  <c:v>2.8081145730538619</c:v>
                </c:pt>
                <c:pt idx="707">
                  <c:v>2.80803957216281</c:v>
                </c:pt>
                <c:pt idx="708">
                  <c:v>2.8079647281997668</c:v>
                </c:pt>
                <c:pt idx="709">
                  <c:v>2.8078900406167739</c:v>
                </c:pt>
                <c:pt idx="710">
                  <c:v>2.8078155088685501</c:v>
                </c:pt>
                <c:pt idx="711">
                  <c:v>2.807741132412477</c:v>
                </c:pt>
                <c:pt idx="712">
                  <c:v>2.8076669107085799</c:v>
                </c:pt>
                <c:pt idx="713">
                  <c:v>2.807592843219517</c:v>
                </c:pt>
                <c:pt idx="714">
                  <c:v>2.807518929410556</c:v>
                </c:pt>
                <c:pt idx="715">
                  <c:v>2.807445168749561</c:v>
                </c:pt>
                <c:pt idx="716">
                  <c:v>2.8073715607069758</c:v>
                </c:pt>
                <c:pt idx="717">
                  <c:v>2.8072981047558119</c:v>
                </c:pt>
                <c:pt idx="718">
                  <c:v>2.8072248003716238</c:v>
                </c:pt>
                <c:pt idx="719">
                  <c:v>2.8071516470325002</c:v>
                </c:pt>
                <c:pt idx="720">
                  <c:v>2.8070786442190472</c:v>
                </c:pt>
                <c:pt idx="721">
                  <c:v>2.8070057914143689</c:v>
                </c:pt>
                <c:pt idx="722">
                  <c:v>2.8069330881040582</c:v>
                </c:pt>
                <c:pt idx="723">
                  <c:v>2.8068605337761752</c:v>
                </c:pt>
                <c:pt idx="724">
                  <c:v>2.8067881279212359</c:v>
                </c:pt>
                <c:pt idx="725">
                  <c:v>2.806715870032197</c:v>
                </c:pt>
                <c:pt idx="726">
                  <c:v>2.8066437596044378</c:v>
                </c:pt>
                <c:pt idx="727">
                  <c:v>2.8065717961357479</c:v>
                </c:pt>
                <c:pt idx="728">
                  <c:v>2.806499979126313</c:v>
                </c:pt>
                <c:pt idx="729">
                  <c:v>2.8064283080786971</c:v>
                </c:pt>
                <c:pt idx="730">
                  <c:v>2.806356782497831</c:v>
                </c:pt>
                <c:pt idx="731">
                  <c:v>2.806285401890996</c:v>
                </c:pt>
                <c:pt idx="732">
                  <c:v>2.806214165767813</c:v>
                </c:pt>
                <c:pt idx="733">
                  <c:v>2.8061430736402202</c:v>
                </c:pt>
                <c:pt idx="734">
                  <c:v>2.8060721250224701</c:v>
                </c:pt>
                <c:pt idx="735">
                  <c:v>2.806001319431104</c:v>
                </c:pt>
                <c:pt idx="736">
                  <c:v>2.80593065638495</c:v>
                </c:pt>
                <c:pt idx="737">
                  <c:v>2.8058601354050969</c:v>
                </c:pt>
                <c:pt idx="738">
                  <c:v>2.8057897560148901</c:v>
                </c:pt>
                <c:pt idx="739">
                  <c:v>2.805719517739913</c:v>
                </c:pt>
                <c:pt idx="740">
                  <c:v>2.805649420107974</c:v>
                </c:pt>
                <c:pt idx="741">
                  <c:v>2.8055794626490971</c:v>
                </c:pt>
                <c:pt idx="742">
                  <c:v>2.8055096448955008</c:v>
                </c:pt>
                <c:pt idx="743">
                  <c:v>2.805439966381595</c:v>
                </c:pt>
                <c:pt idx="744">
                  <c:v>2.8053704266439552</c:v>
                </c:pt>
                <c:pt idx="745">
                  <c:v>2.8053010252213229</c:v>
                </c:pt>
                <c:pt idx="746">
                  <c:v>2.8052317616545839</c:v>
                </c:pt>
                <c:pt idx="747">
                  <c:v>2.805162635486758</c:v>
                </c:pt>
                <c:pt idx="748">
                  <c:v>2.8050936462629852</c:v>
                </c:pt>
                <c:pt idx="749">
                  <c:v>2.805024793530515</c:v>
                </c:pt>
                <c:pt idx="750">
                  <c:v>2.804956076838693</c:v>
                </c:pt>
                <c:pt idx="751">
                  <c:v>2.8048874957389489</c:v>
                </c:pt>
                <c:pt idx="752">
                  <c:v>2.8048190497847831</c:v>
                </c:pt>
                <c:pt idx="753">
                  <c:v>2.8047507385317512</c:v>
                </c:pt>
                <c:pt idx="754">
                  <c:v>2.8046825615374611</c:v>
                </c:pt>
                <c:pt idx="755">
                  <c:v>2.8046145183615518</c:v>
                </c:pt>
                <c:pt idx="756">
                  <c:v>2.804546608565686</c:v>
                </c:pt>
                <c:pt idx="757">
                  <c:v>2.804478831713535</c:v>
                </c:pt>
                <c:pt idx="758">
                  <c:v>2.8044111873707709</c:v>
                </c:pt>
                <c:pt idx="759">
                  <c:v>2.8043436751050539</c:v>
                </c:pt>
                <c:pt idx="760">
                  <c:v>2.8042762944860158</c:v>
                </c:pt>
                <c:pt idx="761">
                  <c:v>2.804209045085253</c:v>
                </c:pt>
                <c:pt idx="762">
                  <c:v>2.8041419264763161</c:v>
                </c:pt>
                <c:pt idx="763">
                  <c:v>2.8040749382346939</c:v>
                </c:pt>
                <c:pt idx="764">
                  <c:v>2.8040080799378071</c:v>
                </c:pt>
                <c:pt idx="765">
                  <c:v>2.8039413511649922</c:v>
                </c:pt>
                <c:pt idx="766">
                  <c:v>2.8038747514974922</c:v>
                </c:pt>
                <c:pt idx="767">
                  <c:v>2.803808280518449</c:v>
                </c:pt>
                <c:pt idx="768">
                  <c:v>2.8037419378128852</c:v>
                </c:pt>
                <c:pt idx="769">
                  <c:v>2.803675722967701</c:v>
                </c:pt>
                <c:pt idx="770">
                  <c:v>2.803609635571656</c:v>
                </c:pt>
                <c:pt idx="771">
                  <c:v>2.803543675215364</c:v>
                </c:pt>
                <c:pt idx="772">
                  <c:v>2.8034778414912802</c:v>
                </c:pt>
                <c:pt idx="773">
                  <c:v>2.8034121339936902</c:v>
                </c:pt>
                <c:pt idx="774">
                  <c:v>2.8033465523186991</c:v>
                </c:pt>
                <c:pt idx="775">
                  <c:v>2.803281096064222</c:v>
                </c:pt>
                <c:pt idx="776">
                  <c:v>2.8032157648299729</c:v>
                </c:pt>
                <c:pt idx="777">
                  <c:v>2.8031505582174558</c:v>
                </c:pt>
                <c:pt idx="778">
                  <c:v>2.803085475829953</c:v>
                </c:pt>
                <c:pt idx="779">
                  <c:v>2.8030205172725151</c:v>
                </c:pt>
                <c:pt idx="780">
                  <c:v>2.802955682151949</c:v>
                </c:pt>
                <c:pt idx="781">
                  <c:v>2.8028909700768141</c:v>
                </c:pt>
                <c:pt idx="782">
                  <c:v>2.802826380657403</c:v>
                </c:pt>
                <c:pt idx="783">
                  <c:v>2.8027619135057402</c:v>
                </c:pt>
                <c:pt idx="784">
                  <c:v>2.8026975682355681</c:v>
                </c:pt>
                <c:pt idx="785">
                  <c:v>2.8026333444623361</c:v>
                </c:pt>
                <c:pt idx="786">
                  <c:v>2.802569241803194</c:v>
                </c:pt>
                <c:pt idx="787">
                  <c:v>2.8025052598769808</c:v>
                </c:pt>
                <c:pt idx="788">
                  <c:v>2.8024413983042158</c:v>
                </c:pt>
                <c:pt idx="789">
                  <c:v>2.8023776567070859</c:v>
                </c:pt>
                <c:pt idx="790">
                  <c:v>2.802314034709442</c:v>
                </c:pt>
                <c:pt idx="791">
                  <c:v>2.8022505319367852</c:v>
                </c:pt>
                <c:pt idx="792">
                  <c:v>2.802187148016257</c:v>
                </c:pt>
                <c:pt idx="793">
                  <c:v>2.802123882576633</c:v>
                </c:pt>
                <c:pt idx="794">
                  <c:v>2.8020607352483151</c:v>
                </c:pt>
                <c:pt idx="795">
                  <c:v>2.8019977056633141</c:v>
                </c:pt>
                <c:pt idx="796">
                  <c:v>2.801934793455251</c:v>
                </c:pt>
                <c:pt idx="797">
                  <c:v>2.8018719982593399</c:v>
                </c:pt>
                <c:pt idx="798">
                  <c:v>2.8018093197123859</c:v>
                </c:pt>
                <c:pt idx="799">
                  <c:v>2.8017467574527699</c:v>
                </c:pt>
                <c:pt idx="800">
                  <c:v>2.801684311120443</c:v>
                </c:pt>
                <c:pt idx="801">
                  <c:v>2.8016219803569178</c:v>
                </c:pt>
                <c:pt idx="802">
                  <c:v>2.8015597648052601</c:v>
                </c:pt>
                <c:pt idx="803">
                  <c:v>2.8014976641100771</c:v>
                </c:pt>
                <c:pt idx="804">
                  <c:v>2.8014356779175129</c:v>
                </c:pt>
                <c:pt idx="805">
                  <c:v>2.801373805875238</c:v>
                </c:pt>
                <c:pt idx="806">
                  <c:v>2.8013120476324409</c:v>
                </c:pt>
                <c:pt idx="807">
                  <c:v>2.8012504028398189</c:v>
                </c:pt>
                <c:pt idx="808">
                  <c:v>2.8011888711495718</c:v>
                </c:pt>
                <c:pt idx="809">
                  <c:v>2.8011274522153919</c:v>
                </c:pt>
                <c:pt idx="810">
                  <c:v>2.8010661456924568</c:v>
                </c:pt>
                <c:pt idx="811">
                  <c:v>2.8010049512374211</c:v>
                </c:pt>
                <c:pt idx="812">
                  <c:v>2.800943868508404</c:v>
                </c:pt>
                <c:pt idx="813">
                  <c:v>2.8008828971649922</c:v>
                </c:pt>
                <c:pt idx="814">
                  <c:v>2.8008220368682188</c:v>
                </c:pt>
                <c:pt idx="815">
                  <c:v>2.8007612872805638</c:v>
                </c:pt>
                <c:pt idx="816">
                  <c:v>2.800700648065944</c:v>
                </c:pt>
                <c:pt idx="817">
                  <c:v>2.8006401188897052</c:v>
                </c:pt>
                <c:pt idx="818">
                  <c:v>2.800579699418611</c:v>
                </c:pt>
                <c:pt idx="819">
                  <c:v>2.80051938932084</c:v>
                </c:pt>
                <c:pt idx="820">
                  <c:v>2.8004591882659788</c:v>
                </c:pt>
                <c:pt idx="821">
                  <c:v>2.8003990959250098</c:v>
                </c:pt>
                <c:pt idx="822">
                  <c:v>2.8003391119703029</c:v>
                </c:pt>
                <c:pt idx="823">
                  <c:v>2.8002792360756139</c:v>
                </c:pt>
                <c:pt idx="824">
                  <c:v>2.8002194679160741</c:v>
                </c:pt>
                <c:pt idx="825">
                  <c:v>2.8001598071681788</c:v>
                </c:pt>
                <c:pt idx="826">
                  <c:v>2.8001002535097879</c:v>
                </c:pt>
                <c:pt idx="827">
                  <c:v>2.8000408066201121</c:v>
                </c:pt>
                <c:pt idx="828">
                  <c:v>2.7999814661797071</c:v>
                </c:pt>
                <c:pt idx="829">
                  <c:v>2.7999222318704668</c:v>
                </c:pt>
                <c:pt idx="830">
                  <c:v>2.7998631033756189</c:v>
                </c:pt>
                <c:pt idx="831">
                  <c:v>2.7998040803797131</c:v>
                </c:pt>
                <c:pt idx="832">
                  <c:v>2.7997451625686152</c:v>
                </c:pt>
                <c:pt idx="833">
                  <c:v>2.7996863496295021</c:v>
                </c:pt>
                <c:pt idx="834">
                  <c:v>2.7996276412508538</c:v>
                </c:pt>
                <c:pt idx="835">
                  <c:v>2.799569037122446</c:v>
                </c:pt>
                <c:pt idx="836">
                  <c:v>2.7995105369353399</c:v>
                </c:pt>
                <c:pt idx="837">
                  <c:v>2.7994521403818862</c:v>
                </c:pt>
                <c:pt idx="838">
                  <c:v>2.7993938471557018</c:v>
                </c:pt>
                <c:pt idx="839">
                  <c:v>2.799335656951679</c:v>
                </c:pt>
                <c:pt idx="840">
                  <c:v>2.7992775694659691</c:v>
                </c:pt>
                <c:pt idx="841">
                  <c:v>2.799219584395976</c:v>
                </c:pt>
                <c:pt idx="842">
                  <c:v>2.7991617014403558</c:v>
                </c:pt>
                <c:pt idx="843">
                  <c:v>2.7991039202990051</c:v>
                </c:pt>
                <c:pt idx="844">
                  <c:v>2.7990462406730532</c:v>
                </c:pt>
                <c:pt idx="845">
                  <c:v>2.7989886622648599</c:v>
                </c:pt>
                <c:pt idx="846">
                  <c:v>2.7989311847780098</c:v>
                </c:pt>
                <c:pt idx="847">
                  <c:v>2.798873807917297</c:v>
                </c:pt>
                <c:pt idx="848">
                  <c:v>2.798816531388729</c:v>
                </c:pt>
                <c:pt idx="849">
                  <c:v>2.7987593548995142</c:v>
                </c:pt>
                <c:pt idx="850">
                  <c:v>2.7987022781580602</c:v>
                </c:pt>
                <c:pt idx="851">
                  <c:v>2.79864530087396</c:v>
                </c:pt>
                <c:pt idx="852">
                  <c:v>2.7985884227579971</c:v>
                </c:pt>
                <c:pt idx="853">
                  <c:v>2.7985316435221259</c:v>
                </c:pt>
                <c:pt idx="854">
                  <c:v>2.7984749628794781</c:v>
                </c:pt>
                <c:pt idx="855">
                  <c:v>2.7984183805443461</c:v>
                </c:pt>
                <c:pt idx="856">
                  <c:v>2.7983618962321848</c:v>
                </c:pt>
                <c:pt idx="857">
                  <c:v>2.798305509659603</c:v>
                </c:pt>
                <c:pt idx="858">
                  <c:v>2.7982492205443541</c:v>
                </c:pt>
                <c:pt idx="859">
                  <c:v>2.7981930286053331</c:v>
                </c:pt>
                <c:pt idx="860">
                  <c:v>2.798136933562573</c:v>
                </c:pt>
                <c:pt idx="861">
                  <c:v>2.798080935137234</c:v>
                </c:pt>
                <c:pt idx="862">
                  <c:v>2.7980250330516001</c:v>
                </c:pt>
                <c:pt idx="863">
                  <c:v>2.7979692270290748</c:v>
                </c:pt>
                <c:pt idx="864">
                  <c:v>2.797913516794174</c:v>
                </c:pt>
                <c:pt idx="865">
                  <c:v>2.7978579020725149</c:v>
                </c:pt>
                <c:pt idx="866">
                  <c:v>2.797802382590822</c:v>
                </c:pt>
                <c:pt idx="867">
                  <c:v>2.7977469580769099</c:v>
                </c:pt>
                <c:pt idx="868">
                  <c:v>2.7976916282596851</c:v>
                </c:pt>
                <c:pt idx="869">
                  <c:v>2.7976363928691361</c:v>
                </c:pt>
                <c:pt idx="870">
                  <c:v>2.797581251636331</c:v>
                </c:pt>
                <c:pt idx="871">
                  <c:v>2.7975262042934088</c:v>
                </c:pt>
                <c:pt idx="872">
                  <c:v>2.7974712505735781</c:v>
                </c:pt>
                <c:pt idx="873">
                  <c:v>2.7974163902111062</c:v>
                </c:pt>
                <c:pt idx="874">
                  <c:v>2.797361622941319</c:v>
                </c:pt>
                <c:pt idx="875">
                  <c:v>2.7973069485005908</c:v>
                </c:pt>
                <c:pt idx="876">
                  <c:v>2.7972523666263451</c:v>
                </c:pt>
                <c:pt idx="877">
                  <c:v>2.79719787705704</c:v>
                </c:pt>
                <c:pt idx="878">
                  <c:v>2.7971434795321741</c:v>
                </c:pt>
                <c:pt idx="879">
                  <c:v>2.797089173792271</c:v>
                </c:pt>
                <c:pt idx="880">
                  <c:v>2.7970349595788808</c:v>
                </c:pt>
                <c:pt idx="881">
                  <c:v>2.796980836634575</c:v>
                </c:pt>
                <c:pt idx="882">
                  <c:v>2.7969268047029319</c:v>
                </c:pt>
                <c:pt idx="883">
                  <c:v>2.7968728635285469</c:v>
                </c:pt>
                <c:pt idx="884">
                  <c:v>2.7968190128570138</c:v>
                </c:pt>
                <c:pt idx="885">
                  <c:v>2.7967652524349269</c:v>
                </c:pt>
                <c:pt idx="886">
                  <c:v>2.7967115820098751</c:v>
                </c:pt>
                <c:pt idx="887">
                  <c:v>2.7966580013304321</c:v>
                </c:pt>
                <c:pt idx="888">
                  <c:v>2.7966045101461598</c:v>
                </c:pt>
                <c:pt idx="889">
                  <c:v>2.7965511082075949</c:v>
                </c:pt>
                <c:pt idx="890">
                  <c:v>2.796497795266252</c:v>
                </c:pt>
                <c:pt idx="891">
                  <c:v>2.79644457107461</c:v>
                </c:pt>
                <c:pt idx="892">
                  <c:v>2.7963914353861159</c:v>
                </c:pt>
                <c:pt idx="893">
                  <c:v>2.7963383879551729</c:v>
                </c:pt>
                <c:pt idx="894">
                  <c:v>2.7962854285371401</c:v>
                </c:pt>
                <c:pt idx="895">
                  <c:v>2.7962325568883251</c:v>
                </c:pt>
                <c:pt idx="896">
                  <c:v>2.796179772765981</c:v>
                </c:pt>
                <c:pt idx="897">
                  <c:v>2.796127075928303</c:v>
                </c:pt>
                <c:pt idx="898">
                  <c:v>2.7960744661344181</c:v>
                </c:pt>
                <c:pt idx="899">
                  <c:v>2.7960219431443871</c:v>
                </c:pt>
                <c:pt idx="900">
                  <c:v>2.795969506719195</c:v>
                </c:pt>
                <c:pt idx="901">
                  <c:v>2.7959171566207499</c:v>
                </c:pt>
                <c:pt idx="902">
                  <c:v>2.7958648926118759</c:v>
                </c:pt>
                <c:pt idx="903">
                  <c:v>2.7958127144563121</c:v>
                </c:pt>
                <c:pt idx="904">
                  <c:v>2.7957606219187001</c:v>
                </c:pt>
                <c:pt idx="905">
                  <c:v>2.795708614764592</c:v>
                </c:pt>
                <c:pt idx="906">
                  <c:v>2.7956566927604332</c:v>
                </c:pt>
                <c:pt idx="907">
                  <c:v>2.7956048556735662</c:v>
                </c:pt>
                <c:pt idx="908">
                  <c:v>2.7955531032722241</c:v>
                </c:pt>
                <c:pt idx="909">
                  <c:v>2.7955014353255261</c:v>
                </c:pt>
                <c:pt idx="910">
                  <c:v>2.79544985160347</c:v>
                </c:pt>
                <c:pt idx="911">
                  <c:v>2.795398351876933</c:v>
                </c:pt>
                <c:pt idx="912">
                  <c:v>2.7953469359176668</c:v>
                </c:pt>
                <c:pt idx="913">
                  <c:v>2.795295603498289</c:v>
                </c:pt>
                <c:pt idx="914">
                  <c:v>2.7952443543922811</c:v>
                </c:pt>
                <c:pt idx="915">
                  <c:v>2.7951931883739869</c:v>
                </c:pt>
                <c:pt idx="916">
                  <c:v>2.7951421052186061</c:v>
                </c:pt>
                <c:pt idx="917">
                  <c:v>2.795091104702188</c:v>
                </c:pt>
                <c:pt idx="918">
                  <c:v>2.7950401866016299</c:v>
                </c:pt>
                <c:pt idx="919">
                  <c:v>2.7949893506946761</c:v>
                </c:pt>
                <c:pt idx="920">
                  <c:v>2.7949385967599052</c:v>
                </c:pt>
                <c:pt idx="921">
                  <c:v>2.794887924576734</c:v>
                </c:pt>
                <c:pt idx="922">
                  <c:v>2.7948373339254098</c:v>
                </c:pt>
                <c:pt idx="923">
                  <c:v>2.7947868245870078</c:v>
                </c:pt>
                <c:pt idx="924">
                  <c:v>2.794736396343426</c:v>
                </c:pt>
                <c:pt idx="925">
                  <c:v>2.7946860489773808</c:v>
                </c:pt>
                <c:pt idx="926">
                  <c:v>2.7946357822724059</c:v>
                </c:pt>
                <c:pt idx="927">
                  <c:v>2.794585596012845</c:v>
                </c:pt>
                <c:pt idx="928">
                  <c:v>2.794535489983847</c:v>
                </c:pt>
                <c:pt idx="929">
                  <c:v>2.7944854639713679</c:v>
                </c:pt>
                <c:pt idx="930">
                  <c:v>2.7944355177621629</c:v>
                </c:pt>
                <c:pt idx="931">
                  <c:v>2.794385651143783</c:v>
                </c:pt>
                <c:pt idx="932">
                  <c:v>2.794335863904569</c:v>
                </c:pt>
                <c:pt idx="933">
                  <c:v>2.79428615583365</c:v>
                </c:pt>
                <c:pt idx="934">
                  <c:v>2.7942365267209439</c:v>
                </c:pt>
                <c:pt idx="935">
                  <c:v>2.7941869763571461</c:v>
                </c:pt>
                <c:pt idx="936">
                  <c:v>2.7941375045337278</c:v>
                </c:pt>
                <c:pt idx="937">
                  <c:v>2.7940881110429361</c:v>
                </c:pt>
                <c:pt idx="938">
                  <c:v>2.794038795677785</c:v>
                </c:pt>
                <c:pt idx="939">
                  <c:v>2.7939895582320582</c:v>
                </c:pt>
                <c:pt idx="940">
                  <c:v>2.7939403985002982</c:v>
                </c:pt>
                <c:pt idx="941">
                  <c:v>2.793891316277807</c:v>
                </c:pt>
                <c:pt idx="942">
                  <c:v>2.7938423113606432</c:v>
                </c:pt>
                <c:pt idx="943">
                  <c:v>2.7937933835456148</c:v>
                </c:pt>
                <c:pt idx="944">
                  <c:v>2.7937445326302792</c:v>
                </c:pt>
                <c:pt idx="945">
                  <c:v>2.7936957584129369</c:v>
                </c:pt>
                <c:pt idx="946">
                  <c:v>2.79364706069263</c:v>
                </c:pt>
                <c:pt idx="947">
                  <c:v>2.79359843926914</c:v>
                </c:pt>
                <c:pt idx="948">
                  <c:v>2.793549893942977</c:v>
                </c:pt>
                <c:pt idx="949">
                  <c:v>2.7935014245153869</c:v>
                </c:pt>
                <c:pt idx="950">
                  <c:v>2.7934530307883398</c:v>
                </c:pt>
                <c:pt idx="951">
                  <c:v>2.7934047125645298</c:v>
                </c:pt>
                <c:pt idx="952">
                  <c:v>2.7933564696473718</c:v>
                </c:pt>
                <c:pt idx="953">
                  <c:v>2.7933083018409972</c:v>
                </c:pt>
                <c:pt idx="954">
                  <c:v>2.7932602089502492</c:v>
                </c:pt>
                <c:pt idx="955">
                  <c:v>2.7932121907806842</c:v>
                </c:pt>
                <c:pt idx="956">
                  <c:v>2.793164247138562</c:v>
                </c:pt>
                <c:pt idx="957">
                  <c:v>2.7931163778308501</c:v>
                </c:pt>
                <c:pt idx="958">
                  <c:v>2.793068582665212</c:v>
                </c:pt>
                <c:pt idx="959">
                  <c:v>2.7930208614500089</c:v>
                </c:pt>
                <c:pt idx="960">
                  <c:v>2.7929732139942991</c:v>
                </c:pt>
                <c:pt idx="961">
                  <c:v>2.7929256401078262</c:v>
                </c:pt>
                <c:pt idx="962">
                  <c:v>2.792878139601024</c:v>
                </c:pt>
                <c:pt idx="963">
                  <c:v>2.7928307122850131</c:v>
                </c:pt>
                <c:pt idx="964">
                  <c:v>2.7927833579715871</c:v>
                </c:pt>
                <c:pt idx="965">
                  <c:v>2.7927360764732261</c:v>
                </c:pt>
                <c:pt idx="966">
                  <c:v>2.7926888676030779</c:v>
                </c:pt>
                <c:pt idx="967">
                  <c:v>2.7926417311749661</c:v>
                </c:pt>
                <c:pt idx="968">
                  <c:v>2.7925946670033799</c:v>
                </c:pt>
                <c:pt idx="969">
                  <c:v>2.792547674903477</c:v>
                </c:pt>
                <c:pt idx="970">
                  <c:v>2.7925007546910732</c:v>
                </c:pt>
                <c:pt idx="971">
                  <c:v>2.7924539061826459</c:v>
                </c:pt>
                <c:pt idx="972">
                  <c:v>2.792407129195329</c:v>
                </c:pt>
                <c:pt idx="973">
                  <c:v>2.7923604235469091</c:v>
                </c:pt>
                <c:pt idx="974">
                  <c:v>2.7923137890558221</c:v>
                </c:pt>
                <c:pt idx="975">
                  <c:v>2.7922672255411509</c:v>
                </c:pt>
                <c:pt idx="976">
                  <c:v>2.7922207328226238</c:v>
                </c:pt>
                <c:pt idx="977">
                  <c:v>2.7921743107206098</c:v>
                </c:pt>
                <c:pt idx="978">
                  <c:v>2.7921279590561161</c:v>
                </c:pt>
                <c:pt idx="979">
                  <c:v>2.792081677650784</c:v>
                </c:pt>
                <c:pt idx="980">
                  <c:v>2.7920354663268898</c:v>
                </c:pt>
                <c:pt idx="981">
                  <c:v>2.791989324907338</c:v>
                </c:pt>
                <c:pt idx="982">
                  <c:v>2.7919432532156589</c:v>
                </c:pt>
                <c:pt idx="983">
                  <c:v>2.7918972510760089</c:v>
                </c:pt>
                <c:pt idx="984">
                  <c:v>2.7918513183131641</c:v>
                </c:pt>
                <c:pt idx="985">
                  <c:v>2.7918054547525171</c:v>
                </c:pt>
                <c:pt idx="986">
                  <c:v>2.7917596602200798</c:v>
                </c:pt>
                <c:pt idx="987">
                  <c:v>2.7917139345424729</c:v>
                </c:pt>
                <c:pt idx="988">
                  <c:v>2.7916682775469308</c:v>
                </c:pt>
                <c:pt idx="989">
                  <c:v>2.791622689061291</c:v>
                </c:pt>
                <c:pt idx="990">
                  <c:v>2.7915771689139972</c:v>
                </c:pt>
                <c:pt idx="991">
                  <c:v>2.7915317169340952</c:v>
                </c:pt>
                <c:pt idx="992">
                  <c:v>2.7914863329512292</c:v>
                </c:pt>
                <c:pt idx="993">
                  <c:v>2.7914410167956398</c:v>
                </c:pt>
                <c:pt idx="994">
                  <c:v>2.7913957682981612</c:v>
                </c:pt>
                <c:pt idx="995">
                  <c:v>2.791350587290216</c:v>
                </c:pt>
                <c:pt idx="996">
                  <c:v>2.7913054736038201</c:v>
                </c:pt>
                <c:pt idx="997">
                  <c:v>2.7912604270715708</c:v>
                </c:pt>
                <c:pt idx="998">
                  <c:v>2.7912154475266489</c:v>
                </c:pt>
                <c:pt idx="999">
                  <c:v>2.7911705348028182</c:v>
                </c:pt>
              </c:numCache>
            </c:numRef>
          </c:yVal>
          <c:smooth val="1"/>
          <c:extLst>
            <c:ext xmlns:c16="http://schemas.microsoft.com/office/drawing/2014/chart" uri="{C3380CC4-5D6E-409C-BE32-E72D297353CC}">
              <c16:uniqueId val="{00000001-4F9E-4B9E-9589-BA6F5DE8A800}"/>
            </c:ext>
          </c:extLst>
        </c:ser>
        <c:dLbls>
          <c:showLegendKey val="0"/>
          <c:showVal val="0"/>
          <c:showCatName val="0"/>
          <c:showSerName val="0"/>
          <c:showPercent val="0"/>
          <c:showBubbleSize val="0"/>
        </c:dLbls>
        <c:axId val="2136593856"/>
        <c:axId val="2136588448"/>
      </c:scatterChart>
      <c:valAx>
        <c:axId val="2136593856"/>
        <c:scaling>
          <c:orientation val="minMax"/>
          <c:max val="7.5"/>
          <c:min val="0"/>
        </c:scaling>
        <c:delete val="0"/>
        <c:axPos val="b"/>
        <c:title>
          <c:tx>
            <c:rich>
              <a:bodyPr rot="0" spcFirstLastPara="1" vertOverflow="ellipsis" vert="horz" wrap="square" anchor="ctr" anchorCtr="1"/>
              <a:lstStyle/>
              <a:p>
                <a:pPr>
                  <a:defRPr sz="1200" b="0" i="0" u="none" strike="noStrike" kern="1200" baseline="0">
                    <a:solidFill>
                      <a:schemeClr val="tx1"/>
                    </a:solidFill>
                    <a:latin typeface="BLK Fort"/>
                    <a:ea typeface="BLK Fort"/>
                    <a:cs typeface="BLK Fort"/>
                  </a:defRPr>
                </a:pPr>
                <a:r>
                  <a:rPr lang="en-GB" sz="1200">
                    <a:solidFill>
                      <a:schemeClr val="tx1"/>
                    </a:solidFill>
                  </a:rPr>
                  <a:t>Output volatility</a:t>
                </a:r>
              </a:p>
            </c:rich>
          </c:tx>
          <c:layout>
            <c:manualLayout>
              <c:xMode val="edge"/>
              <c:yMode val="edge"/>
              <c:x val="0.47060526375684308"/>
              <c:y val="0.8309477326795349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BLK Fort"/>
                  <a:ea typeface="BLK Fort"/>
                  <a:cs typeface="BLK Fort"/>
                </a:defRPr>
              </a:pPr>
              <a:endParaRPr lang="en-US"/>
            </a:p>
          </c:txPr>
        </c:title>
        <c:numFmt formatCode="General" sourceLinked="1"/>
        <c:majorTickMark val="none"/>
        <c:minorTickMark val="none"/>
        <c:tickLblPos val="none"/>
        <c:spPr>
          <a:noFill/>
          <a:ln w="19050" cap="flat" cmpd="sng" algn="ctr">
            <a:solidFill>
              <a:schemeClr val="tx1"/>
            </a:solidFill>
            <a:prstDash val="solid"/>
            <a:round/>
            <a:headEnd type="none" w="med" len="med"/>
            <a:tailEnd type="none" w="med" len="med"/>
          </a:ln>
          <a:effectLst/>
        </c:spPr>
        <c:txPr>
          <a:bodyPr rot="-60000000" spcFirstLastPara="1" vertOverflow="ellipsis" vert="horz" wrap="square" anchor="ctr" anchorCtr="1"/>
          <a:lstStyle/>
          <a:p>
            <a:pPr>
              <a:defRPr sz="1000" b="0" i="0" u="none" strike="noStrike" kern="1200" baseline="0">
                <a:solidFill>
                  <a:schemeClr val="tx1"/>
                </a:solidFill>
                <a:latin typeface="BLK Fort"/>
                <a:ea typeface="BLK Fort"/>
                <a:cs typeface="BLK Fort"/>
              </a:defRPr>
            </a:pPr>
            <a:endParaRPr lang="en-US"/>
          </a:p>
        </c:txPr>
        <c:crossAx val="2136588448"/>
        <c:crosses val="autoZero"/>
        <c:crossBetween val="midCat"/>
        <c:majorUnit val="1"/>
      </c:valAx>
      <c:valAx>
        <c:axId val="2136588448"/>
        <c:scaling>
          <c:orientation val="minMax"/>
          <c:max val="7"/>
          <c:min val="2"/>
        </c:scaling>
        <c:delete val="0"/>
        <c:axPos val="l"/>
        <c:title>
          <c:tx>
            <c:rich>
              <a:bodyPr rot="-5400000" spcFirstLastPara="1" vertOverflow="ellipsis" vert="horz" wrap="square" anchor="ctr" anchorCtr="1"/>
              <a:lstStyle/>
              <a:p>
                <a:pPr>
                  <a:defRPr sz="1200" b="0" i="0" u="none" strike="noStrike" kern="1200" baseline="0">
                    <a:solidFill>
                      <a:schemeClr val="tx1"/>
                    </a:solidFill>
                    <a:latin typeface="BLK Fort"/>
                    <a:ea typeface="BLK Fort"/>
                    <a:cs typeface="BLK Fort"/>
                  </a:defRPr>
                </a:pPr>
                <a:r>
                  <a:rPr lang="en-GB" sz="1200">
                    <a:solidFill>
                      <a:schemeClr val="tx1"/>
                    </a:solidFill>
                  </a:rPr>
                  <a:t>Inflation volatility</a:t>
                </a:r>
              </a:p>
            </c:rich>
          </c:tx>
          <c:layout>
            <c:manualLayout>
              <c:xMode val="edge"/>
              <c:yMode val="edge"/>
              <c:x val="9.9823736159703441E-2"/>
              <c:y val="0.23638565349623283"/>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BLK Fort"/>
                  <a:ea typeface="BLK Fort"/>
                  <a:cs typeface="BLK Fort"/>
                </a:defRPr>
              </a:pPr>
              <a:endParaRPr lang="en-US"/>
            </a:p>
          </c:txPr>
        </c:title>
        <c:numFmt formatCode="General" sourceLinked="1"/>
        <c:majorTickMark val="none"/>
        <c:minorTickMark val="none"/>
        <c:tickLblPos val="none"/>
        <c:spPr>
          <a:noFill/>
          <a:ln w="19050"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BLK Fort"/>
                <a:ea typeface="BLK Fort"/>
                <a:cs typeface="BLK Fort"/>
              </a:defRPr>
            </a:pPr>
            <a:endParaRPr lang="en-US"/>
          </a:p>
        </c:txPr>
        <c:crossAx val="2136593856"/>
        <c:crosses val="autoZero"/>
        <c:crossBetween val="midCat"/>
        <c:majorUnit val="1"/>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25400" cap="flat" cmpd="sng" algn="ctr">
      <a:noFill/>
      <a:round/>
    </a:ln>
    <a:effectLst/>
  </c:spPr>
  <c:txPr>
    <a:bodyPr/>
    <a:lstStyle/>
    <a:p>
      <a:pPr>
        <a:defRPr sz="1000">
          <a:solidFill>
            <a:srgbClr val="FFFFFF"/>
          </a:solidFill>
          <a:latin typeface="BLK Fort"/>
          <a:ea typeface="BLK Fort"/>
          <a:cs typeface="BLK Fort"/>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0.52174</cdr:x>
      <cdr:y>0.11656</cdr:y>
    </cdr:from>
    <cdr:to>
      <cdr:x>1</cdr:x>
      <cdr:y>0.26919</cdr:y>
    </cdr:to>
    <cdr:sp macro="" textlink="">
      <cdr:nvSpPr>
        <cdr:cNvPr id="4" name="TextBox 1">
          <a:extLst xmlns:a="http://schemas.openxmlformats.org/drawingml/2006/main">
            <a:ext uri="{FF2B5EF4-FFF2-40B4-BE49-F238E27FC236}">
              <a16:creationId xmlns:a16="http://schemas.microsoft.com/office/drawing/2014/main" id="{7CA8C644-2C8B-48A3-B205-FCF1341F4EDB}"/>
            </a:ext>
          </a:extLst>
        </cdr:cNvPr>
        <cdr:cNvSpPr txBox="1"/>
      </cdr:nvSpPr>
      <cdr:spPr>
        <a:xfrm xmlns:a="http://schemas.openxmlformats.org/drawingml/2006/main">
          <a:off x="2628901" y="361950"/>
          <a:ext cx="2409824" cy="473925"/>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000" b="1" dirty="0">
              <a:solidFill>
                <a:schemeClr val="accent1"/>
              </a:solidFill>
              <a:latin typeface="Webdings" panose="05030102010509060703" pitchFamily="18" charset="2"/>
            </a:rPr>
            <a:t>n</a:t>
          </a:r>
          <a:r>
            <a:rPr lang="en-GB" sz="1000" b="1" dirty="0">
              <a:solidFill>
                <a:schemeClr val="accent1"/>
              </a:solidFill>
              <a:latin typeface="BLK Fort" panose="020B0503030202060203" pitchFamily="34" charset="0"/>
            </a:rPr>
            <a:t> </a:t>
          </a:r>
          <a:r>
            <a:rPr lang="en-GB" sz="1000" b="1" dirty="0">
              <a:solidFill>
                <a:schemeClr val="tx1"/>
              </a:solidFill>
              <a:latin typeface="BLK Fort" panose="020B0503030202060203" pitchFamily="34" charset="0"/>
            </a:rPr>
            <a:t>Real GDP growth</a:t>
          </a:r>
        </a:p>
        <a:p xmlns:a="http://schemas.openxmlformats.org/drawingml/2006/main">
          <a:r>
            <a:rPr lang="en-GB" sz="1000" b="1" dirty="0">
              <a:solidFill>
                <a:schemeClr val="accent2"/>
              </a:solidFill>
              <a:latin typeface="Webdings" panose="05030102010509060703" pitchFamily="18" charset="2"/>
            </a:rPr>
            <a:t>n</a:t>
          </a:r>
          <a:r>
            <a:rPr lang="en-GB" sz="1000" b="1" dirty="0">
              <a:latin typeface="BLK Fort" panose="020B0503030202060203" pitchFamily="34" charset="0"/>
            </a:rPr>
            <a:t> </a:t>
          </a:r>
          <a:r>
            <a:rPr lang="en-GB" sz="1000" b="1" dirty="0">
              <a:solidFill>
                <a:schemeClr val="tx1"/>
              </a:solidFill>
              <a:latin typeface="BLK Fort" panose="020B0503030202060203" pitchFamily="34" charset="0"/>
            </a:rPr>
            <a:t>Core CPI inflation</a:t>
          </a:r>
        </a:p>
      </cdr:txBody>
    </cdr:sp>
  </cdr:relSizeAnchor>
</c:userShapes>
</file>

<file path=ppt/drawings/drawing2.xml><?xml version="1.0" encoding="utf-8"?>
<c:userShapes xmlns:c="http://schemas.openxmlformats.org/drawingml/2006/chart">
  <cdr:relSizeAnchor xmlns:cdr="http://schemas.openxmlformats.org/drawingml/2006/chartDrawing">
    <cdr:from>
      <cdr:x>0.37253</cdr:x>
      <cdr:y>0</cdr:y>
    </cdr:from>
    <cdr:to>
      <cdr:x>0.39403</cdr:x>
      <cdr:y>0.05189</cdr:y>
    </cdr:to>
    <cdr:sp macro="" textlink="">
      <cdr:nvSpPr>
        <cdr:cNvPr id="3" name="Isosceles Triangle 2">
          <a:extLst xmlns:a="http://schemas.openxmlformats.org/drawingml/2006/main">
            <a:ext uri="{FF2B5EF4-FFF2-40B4-BE49-F238E27FC236}">
              <a16:creationId xmlns:a16="http://schemas.microsoft.com/office/drawing/2014/main" id="{E3551483-3BF5-4798-A13F-90B345C95EF3}"/>
            </a:ext>
          </a:extLst>
        </cdr:cNvPr>
        <cdr:cNvSpPr>
          <a:spLocks xmlns:a="http://schemas.openxmlformats.org/drawingml/2006/main" noChangeAspect="1"/>
        </cdr:cNvSpPr>
      </cdr:nvSpPr>
      <cdr:spPr>
        <a:xfrm xmlns:a="http://schemas.openxmlformats.org/drawingml/2006/main" rot="21252542">
          <a:off x="2504239" y="0"/>
          <a:ext cx="144563" cy="191161"/>
        </a:xfrm>
        <a:prstGeom xmlns:a="http://schemas.openxmlformats.org/drawingml/2006/main" prst="triangle">
          <a:avLst/>
        </a:prstGeom>
        <a:solidFill xmlns:a="http://schemas.openxmlformats.org/drawingml/2006/main">
          <a:schemeClr val="accent1"/>
        </a:solidFill>
        <a:ln xmlns:a="http://schemas.openxmlformats.org/drawingml/2006/main" w="9525" cap="flat" cmpd="sng" algn="ctr">
          <a:noFill/>
          <a:prstDash val="solid"/>
        </a:ln>
        <a:effectLst xmlns:a="http://schemas.openxmlformats.org/drawingml/2006/main"/>
      </cdr:spPr>
      <cdr:txBody>
        <a:bodyPr xmlns:a="http://schemas.openxmlformats.org/drawingml/2006/main" rot="0" spcFirstLastPara="0" vert="horz" wrap="square" lIns="91440" tIns="91440" rIns="91440" bIns="91440" numCol="1" spcCol="0" rtlCol="0" fromWordArt="0" anchor="ctr" anchorCtr="0" forceAA="0" compatLnSpc="1">
          <a:prstTxWarp prst="textNoShape">
            <a:avLst/>
          </a:prstTxWarp>
          <a:no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buClr>
              <a:schemeClr val="tx2"/>
            </a:buClr>
            <a:buSzPct val="110000"/>
          </a:pPr>
          <a:endParaRPr lang="en-GB" sz="1400" b="1" kern="0" dirty="0" err="1"/>
        </a:p>
      </cdr:txBody>
    </cdr:sp>
  </cdr:relSizeAnchor>
  <cdr:relSizeAnchor xmlns:cdr="http://schemas.openxmlformats.org/drawingml/2006/chartDrawing">
    <cdr:from>
      <cdr:x>0.45707</cdr:x>
      <cdr:y>0.357</cdr:y>
    </cdr:from>
    <cdr:to>
      <cdr:x>0.57069</cdr:x>
      <cdr:y>0.48232</cdr:y>
    </cdr:to>
    <cdr:sp macro="" textlink="">
      <cdr:nvSpPr>
        <cdr:cNvPr id="4" name="TextBox 46">
          <a:extLst xmlns:a="http://schemas.openxmlformats.org/drawingml/2006/main">
            <a:ext uri="{FF2B5EF4-FFF2-40B4-BE49-F238E27FC236}">
              <a16:creationId xmlns:a16="http://schemas.microsoft.com/office/drawing/2014/main" id="{4E608B2B-4D10-4FD3-A1D0-DCD5171814DB}"/>
            </a:ext>
          </a:extLst>
        </cdr:cNvPr>
        <cdr:cNvSpPr txBox="1"/>
      </cdr:nvSpPr>
      <cdr:spPr>
        <a:xfrm xmlns:a="http://schemas.openxmlformats.org/drawingml/2006/main">
          <a:off x="3072576" y="1315156"/>
          <a:ext cx="763788" cy="461667"/>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buClrTx/>
            <a:buSzPct val="100000"/>
          </a:pPr>
          <a:r>
            <a:rPr lang="en-GB" sz="1000" b="1" dirty="0"/>
            <a:t>2023 economics of Inflation</a:t>
          </a:r>
        </a:p>
      </cdr:txBody>
    </cdr:sp>
  </cdr:relSizeAnchor>
  <cdr:relSizeAnchor xmlns:cdr="http://schemas.openxmlformats.org/drawingml/2006/chartDrawing">
    <cdr:from>
      <cdr:x>0.9617</cdr:x>
      <cdr:y>0.77886</cdr:y>
    </cdr:from>
    <cdr:to>
      <cdr:x>0.99013</cdr:x>
      <cdr:y>0.81811</cdr:y>
    </cdr:to>
    <cdr:sp macro="" textlink="">
      <cdr:nvSpPr>
        <cdr:cNvPr id="5" name="Isosceles Triangle 4">
          <a:extLst xmlns:a="http://schemas.openxmlformats.org/drawingml/2006/main">
            <a:ext uri="{FF2B5EF4-FFF2-40B4-BE49-F238E27FC236}">
              <a16:creationId xmlns:a16="http://schemas.microsoft.com/office/drawing/2014/main" id="{E3551483-3BF5-4798-A13F-90B345C95EF3}"/>
            </a:ext>
          </a:extLst>
        </cdr:cNvPr>
        <cdr:cNvSpPr>
          <a:spLocks xmlns:a="http://schemas.openxmlformats.org/drawingml/2006/main" noChangeAspect="1"/>
        </cdr:cNvSpPr>
      </cdr:nvSpPr>
      <cdr:spPr>
        <a:xfrm xmlns:a="http://schemas.openxmlformats.org/drawingml/2006/main" rot="5520000">
          <a:off x="6488119" y="2845965"/>
          <a:ext cx="144563" cy="191161"/>
        </a:xfrm>
        <a:prstGeom xmlns:a="http://schemas.openxmlformats.org/drawingml/2006/main" prst="triangle">
          <a:avLst/>
        </a:prstGeom>
        <a:solidFill xmlns:a="http://schemas.openxmlformats.org/drawingml/2006/main">
          <a:schemeClr val="tx1"/>
        </a:solidFill>
        <a:ln xmlns:a="http://schemas.openxmlformats.org/drawingml/2006/main" w="9525" cap="flat" cmpd="sng" algn="ctr">
          <a:noFill/>
          <a:prstDash val="solid"/>
        </a:ln>
        <a:effectLst xmlns:a="http://schemas.openxmlformats.org/drawingml/2006/main"/>
      </cdr:spPr>
      <cdr:txBody>
        <a:bodyPr xmlns:a="http://schemas.openxmlformats.org/drawingml/2006/main" rot="0" spcFirstLastPara="0" vert="horz" wrap="square" lIns="91440" tIns="91440" rIns="91440" bIns="91440" numCol="1" spcCol="0" rtlCol="0" fromWordArt="0" anchor="ctr" anchorCtr="0" forceAA="0" compatLnSpc="1">
          <a:prstTxWarp prst="textNoShape">
            <a:avLst/>
          </a:prstTxWarp>
          <a:no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buClr>
              <a:schemeClr val="tx2"/>
            </a:buClr>
            <a:buSzPct val="110000"/>
          </a:pPr>
          <a:endParaRPr lang="en-GB" sz="1400" b="1" kern="0" dirty="0" err="1"/>
        </a:p>
      </cdr:txBody>
    </cdr:sp>
  </cdr:relSizeAnchor>
  <cdr:relSizeAnchor xmlns:cdr="http://schemas.openxmlformats.org/drawingml/2006/chartDrawing">
    <cdr:from>
      <cdr:x>0.15511</cdr:x>
      <cdr:y>0</cdr:y>
    </cdr:from>
    <cdr:to>
      <cdr:x>0.17662</cdr:x>
      <cdr:y>0.05189</cdr:y>
    </cdr:to>
    <cdr:sp macro="" textlink="">
      <cdr:nvSpPr>
        <cdr:cNvPr id="6" name="Isosceles Triangle 5">
          <a:extLst xmlns:a="http://schemas.openxmlformats.org/drawingml/2006/main">
            <a:ext uri="{FF2B5EF4-FFF2-40B4-BE49-F238E27FC236}">
              <a16:creationId xmlns:a16="http://schemas.microsoft.com/office/drawing/2014/main" id="{49DA6335-BA6E-4715-A38E-1539D67ACBDD}"/>
            </a:ext>
          </a:extLst>
        </cdr:cNvPr>
        <cdr:cNvSpPr>
          <a:spLocks xmlns:a="http://schemas.openxmlformats.org/drawingml/2006/main" noChangeAspect="1"/>
        </cdr:cNvSpPr>
      </cdr:nvSpPr>
      <cdr:spPr>
        <a:xfrm xmlns:a="http://schemas.openxmlformats.org/drawingml/2006/main">
          <a:off x="1042719" y="-1838377"/>
          <a:ext cx="144563" cy="191161"/>
        </a:xfrm>
        <a:prstGeom xmlns:a="http://schemas.openxmlformats.org/drawingml/2006/main" prst="triangle">
          <a:avLst/>
        </a:prstGeom>
        <a:solidFill xmlns:a="http://schemas.openxmlformats.org/drawingml/2006/main">
          <a:schemeClr val="tx1"/>
        </a:solidFill>
        <a:ln xmlns:a="http://schemas.openxmlformats.org/drawingml/2006/main" w="9525" cap="flat" cmpd="sng" algn="ctr">
          <a:noFill/>
          <a:prstDash val="solid"/>
        </a:ln>
        <a:effectLst xmlns:a="http://schemas.openxmlformats.org/drawingml/2006/main"/>
      </cdr:spPr>
      <cdr:txBody>
        <a:bodyPr xmlns:a="http://schemas.openxmlformats.org/drawingml/2006/main" rot="0" spcFirstLastPara="0" vert="horz" wrap="square" lIns="91440" tIns="91440" rIns="91440" bIns="91440" numCol="1" spcCol="0" rtlCol="0" fromWordArt="0" anchor="ctr" anchorCtr="0" forceAA="0" compatLnSpc="1">
          <a:prstTxWarp prst="textNoShape">
            <a:avLst/>
          </a:prstTxWarp>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buClr>
              <a:schemeClr val="tx2"/>
            </a:buClr>
            <a:buSzPct val="110000"/>
          </a:pPr>
          <a:endParaRPr lang="en-GB" sz="1400" b="1" kern="0" dirty="0" err="1"/>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10"/>
            <a:ext cx="2951163" cy="496889"/>
          </a:xfrm>
          <a:prstGeom prst="rect">
            <a:avLst/>
          </a:prstGeom>
        </p:spPr>
        <p:txBody>
          <a:bodyPr vert="horz" lIns="88092" tIns="44045" rIns="88092" bIns="44045" rtlCol="0"/>
          <a:lstStyle>
            <a:lvl1pPr algn="l">
              <a:defRPr sz="1200"/>
            </a:lvl1pPr>
          </a:lstStyle>
          <a:p>
            <a:endParaRPr dirty="0">
              <a:latin typeface="BLK Fort" panose="020B0503030202060203" pitchFamily="34" charset="0"/>
            </a:endParaRPr>
          </a:p>
        </p:txBody>
      </p:sp>
      <p:sp>
        <p:nvSpPr>
          <p:cNvPr id="4" name="Footer Placeholder 3"/>
          <p:cNvSpPr>
            <a:spLocks noGrp="1"/>
          </p:cNvSpPr>
          <p:nvPr>
            <p:ph type="ftr" sz="quarter" idx="2"/>
          </p:nvPr>
        </p:nvSpPr>
        <p:spPr>
          <a:xfrm>
            <a:off x="7" y="9444044"/>
            <a:ext cx="2951163" cy="496888"/>
          </a:xfrm>
          <a:prstGeom prst="rect">
            <a:avLst/>
          </a:prstGeom>
        </p:spPr>
        <p:txBody>
          <a:bodyPr vert="horz" lIns="88092" tIns="44045" rIns="88092" bIns="44045" rtlCol="0" anchor="b"/>
          <a:lstStyle>
            <a:lvl1pPr algn="l">
              <a:defRPr sz="1200"/>
            </a:lvl1pPr>
          </a:lstStyle>
          <a:p>
            <a:endParaRPr dirty="0">
              <a:latin typeface="BLK Fort" panose="020B0503030202060203" pitchFamily="34" charset="0"/>
            </a:endParaRPr>
          </a:p>
        </p:txBody>
      </p:sp>
    </p:spTree>
    <p:extLst>
      <p:ext uri="{BB962C8B-B14F-4D97-AF65-F5344CB8AC3E}">
        <p14:creationId xmlns:p14="http://schemas.microsoft.com/office/powerpoint/2010/main" val="585078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10"/>
            <a:ext cx="2951163" cy="496889"/>
          </a:xfrm>
          <a:prstGeom prst="rect">
            <a:avLst/>
          </a:prstGeom>
        </p:spPr>
        <p:txBody>
          <a:bodyPr vert="horz" lIns="88092" tIns="44045" rIns="88092" bIns="44045" rtlCol="0"/>
          <a:lstStyle>
            <a:lvl1pPr algn="l">
              <a:defRPr sz="1200">
                <a:latin typeface="BLK Fort" panose="020B0503030202060203" pitchFamily="34" charset="0"/>
              </a:defRPr>
            </a:lvl1pPr>
          </a:lstStyle>
          <a:p>
            <a:endParaRPr lang="en-US" dirty="0"/>
          </a:p>
        </p:txBody>
      </p:sp>
      <p:sp>
        <p:nvSpPr>
          <p:cNvPr id="3" name="Date Placeholder 2"/>
          <p:cNvSpPr>
            <a:spLocks noGrp="1"/>
          </p:cNvSpPr>
          <p:nvPr>
            <p:ph type="dt" idx="1"/>
          </p:nvPr>
        </p:nvSpPr>
        <p:spPr>
          <a:xfrm>
            <a:off x="3857632" y="10"/>
            <a:ext cx="2951163" cy="496889"/>
          </a:xfrm>
          <a:prstGeom prst="rect">
            <a:avLst/>
          </a:prstGeom>
        </p:spPr>
        <p:txBody>
          <a:bodyPr vert="horz" lIns="88092" tIns="44045" rIns="88092" bIns="44045" rtlCol="0"/>
          <a:lstStyle>
            <a:lvl1pPr algn="r">
              <a:defRPr sz="1200">
                <a:latin typeface="BLK Fort" panose="020B0503030202060203" pitchFamily="34" charset="0"/>
              </a:defRPr>
            </a:lvl1pPr>
          </a:lstStyle>
          <a:p>
            <a:fld id="{CA7B17E1-9691-4CF0-8878-002E44B3FE99}" type="datetimeFigureOut">
              <a:rPr lang="en-US" smtClean="0"/>
              <a:pPr/>
              <a:t>10/7/2022</a:t>
            </a:fld>
            <a:endParaRPr lang="en-US" dirty="0"/>
          </a:p>
        </p:txBody>
      </p:sp>
      <p:sp>
        <p:nvSpPr>
          <p:cNvPr id="4" name="Slide Image Placeholder 3"/>
          <p:cNvSpPr>
            <a:spLocks noGrp="1" noRot="1" noChangeAspect="1"/>
          </p:cNvSpPr>
          <p:nvPr>
            <p:ph type="sldImg" idx="2"/>
          </p:nvPr>
        </p:nvSpPr>
        <p:spPr>
          <a:xfrm>
            <a:off x="1965325" y="746125"/>
            <a:ext cx="2879725" cy="3727450"/>
          </a:xfrm>
          <a:prstGeom prst="rect">
            <a:avLst/>
          </a:prstGeom>
          <a:noFill/>
          <a:ln w="12700">
            <a:solidFill>
              <a:prstClr val="black"/>
            </a:solidFill>
          </a:ln>
        </p:spPr>
        <p:txBody>
          <a:bodyPr vert="horz" lIns="88092" tIns="44045" rIns="88092" bIns="44045" rtlCol="0" anchor="ctr"/>
          <a:lstStyle/>
          <a:p>
            <a:endParaRPr dirty="0"/>
          </a:p>
        </p:txBody>
      </p:sp>
      <p:sp>
        <p:nvSpPr>
          <p:cNvPr id="5" name="Notes Placeholder 4"/>
          <p:cNvSpPr>
            <a:spLocks noGrp="1"/>
          </p:cNvSpPr>
          <p:nvPr>
            <p:ph type="body" sz="quarter" idx="3"/>
          </p:nvPr>
        </p:nvSpPr>
        <p:spPr>
          <a:xfrm>
            <a:off x="681042" y="4722823"/>
            <a:ext cx="5448299" cy="4473577"/>
          </a:xfrm>
          <a:prstGeom prst="rect">
            <a:avLst/>
          </a:prstGeom>
        </p:spPr>
        <p:txBody>
          <a:bodyPr vert="horz" lIns="88092" tIns="44045" rIns="88092" bIns="44045" rtlCol="0"/>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p>
        </p:txBody>
      </p:sp>
      <p:sp>
        <p:nvSpPr>
          <p:cNvPr id="6" name="Footer Placeholder 5"/>
          <p:cNvSpPr>
            <a:spLocks noGrp="1"/>
          </p:cNvSpPr>
          <p:nvPr>
            <p:ph type="ftr" sz="quarter" idx="4"/>
          </p:nvPr>
        </p:nvSpPr>
        <p:spPr>
          <a:xfrm>
            <a:off x="7" y="9444044"/>
            <a:ext cx="2951163" cy="496888"/>
          </a:xfrm>
          <a:prstGeom prst="rect">
            <a:avLst/>
          </a:prstGeom>
        </p:spPr>
        <p:txBody>
          <a:bodyPr vert="horz" lIns="88092" tIns="44045" rIns="88092" bIns="44045" rtlCol="0" anchor="b"/>
          <a:lstStyle>
            <a:lvl1pPr algn="l">
              <a:defRPr sz="1200">
                <a:latin typeface="BLK Fort" panose="020B0503030202060203" pitchFamily="34" charset="0"/>
              </a:defRPr>
            </a:lvl1pPr>
          </a:lstStyle>
          <a:p>
            <a:endParaRPr lang="en-US" dirty="0"/>
          </a:p>
        </p:txBody>
      </p:sp>
      <p:sp>
        <p:nvSpPr>
          <p:cNvPr id="7" name="Slide Number Placeholder 6"/>
          <p:cNvSpPr>
            <a:spLocks noGrp="1"/>
          </p:cNvSpPr>
          <p:nvPr>
            <p:ph type="sldNum" sz="quarter" idx="5"/>
          </p:nvPr>
        </p:nvSpPr>
        <p:spPr>
          <a:xfrm>
            <a:off x="3857632" y="9444044"/>
            <a:ext cx="2951163" cy="496888"/>
          </a:xfrm>
          <a:prstGeom prst="rect">
            <a:avLst/>
          </a:prstGeom>
        </p:spPr>
        <p:txBody>
          <a:bodyPr vert="horz" lIns="88092" tIns="44045" rIns="88092" bIns="44045" rtlCol="0" anchor="b"/>
          <a:lstStyle>
            <a:lvl1pPr algn="r">
              <a:defRPr sz="1200">
                <a:latin typeface="BLK Fort" panose="020B0503030202060203" pitchFamily="34" charset="0"/>
              </a:defRPr>
            </a:lvl1pPr>
          </a:lstStyle>
          <a:p>
            <a:fld id="{DC7191D3-4E4B-42E3-96E0-819975A3A0A6}" type="slidenum">
              <a:rPr lang="en-US" smtClean="0"/>
              <a:pPr/>
              <a:t>‹#›</a:t>
            </a:fld>
            <a:endParaRPr lang="en-US" dirty="0"/>
          </a:p>
        </p:txBody>
      </p:sp>
    </p:spTree>
    <p:extLst>
      <p:ext uri="{BB962C8B-B14F-4D97-AF65-F5344CB8AC3E}">
        <p14:creationId xmlns:p14="http://schemas.microsoft.com/office/powerpoint/2010/main" val="2864956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BLK Fort" panose="020B0503030202060203" pitchFamily="34" charset="0"/>
        <a:ea typeface="+mn-ea"/>
        <a:cs typeface="+mn-cs"/>
      </a:defRPr>
    </a:lvl1pPr>
    <a:lvl2pPr marL="457200" algn="l" defTabSz="914400" rtl="0" eaLnBrk="1" latinLnBrk="0" hangingPunct="1">
      <a:defRPr sz="1200" kern="1200">
        <a:solidFill>
          <a:schemeClr val="tx1"/>
        </a:solidFill>
        <a:latin typeface="BLK Fort" panose="020B0503030202060203" pitchFamily="34" charset="0"/>
        <a:ea typeface="+mn-ea"/>
        <a:cs typeface="+mn-cs"/>
      </a:defRPr>
    </a:lvl2pPr>
    <a:lvl3pPr marL="914400" algn="l" defTabSz="914400" rtl="0" eaLnBrk="1" latinLnBrk="0" hangingPunct="1">
      <a:defRPr sz="1200" kern="1200">
        <a:solidFill>
          <a:schemeClr val="tx1"/>
        </a:solidFill>
        <a:latin typeface="BLK Fort" panose="020B0503030202060203" pitchFamily="34" charset="0"/>
        <a:ea typeface="+mn-ea"/>
        <a:cs typeface="+mn-cs"/>
      </a:defRPr>
    </a:lvl3pPr>
    <a:lvl4pPr marL="1371600" algn="l" defTabSz="914400" rtl="0" eaLnBrk="1" latinLnBrk="0" hangingPunct="1">
      <a:defRPr sz="1200" kern="1200">
        <a:solidFill>
          <a:schemeClr val="tx1"/>
        </a:solidFill>
        <a:latin typeface="BLK Fort" panose="020B0503030202060203" pitchFamily="34" charset="0"/>
        <a:ea typeface="+mn-ea"/>
        <a:cs typeface="+mn-cs"/>
      </a:defRPr>
    </a:lvl4pPr>
    <a:lvl5pPr marL="1828800" algn="l" defTabSz="914400" rtl="0" eaLnBrk="1" latinLnBrk="0" hangingPunct="1">
      <a:defRPr sz="1200" kern="1200">
        <a:solidFill>
          <a:schemeClr val="tx1"/>
        </a:solidFill>
        <a:latin typeface="BLK Fort" panose="020B050303020206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7191D3-4E4B-42E3-96E0-819975A3A0A6}" type="slidenum">
              <a:rPr lang="en-US" smtClean="0"/>
              <a:pPr/>
              <a:t>1</a:t>
            </a:fld>
            <a:endParaRPr lang="en-US" dirty="0"/>
          </a:p>
        </p:txBody>
      </p:sp>
    </p:spTree>
    <p:extLst>
      <p:ext uri="{BB962C8B-B14F-4D97-AF65-F5344CB8AC3E}">
        <p14:creationId xmlns:p14="http://schemas.microsoft.com/office/powerpoint/2010/main" val="28121409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82E338E-E210-8B49-A9AA-45C65BC95724}"/>
              </a:ext>
            </a:extLst>
          </p:cNvPr>
          <p:cNvSpPr/>
          <p:nvPr userDrawn="1"/>
        </p:nvSpPr>
        <p:spPr>
          <a:xfrm>
            <a:off x="0" y="-1"/>
            <a:ext cx="7772400" cy="2286000"/>
          </a:xfrm>
          <a:prstGeom prst="rect">
            <a:avLst/>
          </a:prstGeom>
          <a:solidFill>
            <a:schemeClr val="tx2"/>
          </a:solidFill>
          <a:ln w="9525" cap="flat" cmpd="sng" algn="ctr">
            <a:noFill/>
            <a:prstDash val="solid"/>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buClr>
                <a:schemeClr val="tx2"/>
              </a:buClr>
              <a:buSzPct val="110000"/>
            </a:pPr>
            <a:endParaRPr lang="en-GB" sz="1439" b="1" kern="0" dirty="0" err="1"/>
          </a:p>
        </p:txBody>
      </p:sp>
      <p:sp>
        <p:nvSpPr>
          <p:cNvPr id="29" name="Text Placeholder 5">
            <a:extLst>
              <a:ext uri="{FF2B5EF4-FFF2-40B4-BE49-F238E27FC236}">
                <a16:creationId xmlns:a16="http://schemas.microsoft.com/office/drawing/2014/main" id="{40B69779-C51D-2749-9136-D923D3ECF4C8}"/>
              </a:ext>
            </a:extLst>
          </p:cNvPr>
          <p:cNvSpPr>
            <a:spLocks noGrp="1"/>
          </p:cNvSpPr>
          <p:nvPr>
            <p:ph type="body" sz="quarter" idx="25" hasCustomPrompt="1"/>
          </p:nvPr>
        </p:nvSpPr>
        <p:spPr>
          <a:xfrm>
            <a:off x="566371" y="538711"/>
            <a:ext cx="4351811" cy="1290087"/>
          </a:xfrm>
        </p:spPr>
        <p:txBody>
          <a:bodyPr/>
          <a:lstStyle>
            <a:lvl1pPr>
              <a:lnSpc>
                <a:spcPct val="90000"/>
              </a:lnSpc>
              <a:defRPr sz="3500" b="0">
                <a:solidFill>
                  <a:schemeClr val="bg1"/>
                </a:solidFill>
                <a:latin typeface="+mj-lt"/>
              </a:defRPr>
            </a:lvl1pPr>
            <a:lvl2pPr>
              <a:lnSpc>
                <a:spcPct val="100000"/>
              </a:lnSpc>
              <a:spcAft>
                <a:spcPts val="0"/>
              </a:spcAft>
              <a:defRPr sz="1500">
                <a:solidFill>
                  <a:schemeClr val="bg1"/>
                </a:solidFill>
              </a:defRPr>
            </a:lvl2pPr>
          </a:lstStyle>
          <a:p>
            <a:pPr lvl="0"/>
            <a:r>
              <a:rPr lang="en-US" dirty="0"/>
              <a:t>Page title (BLK Fort Extrabold)</a:t>
            </a:r>
          </a:p>
          <a:p>
            <a:pPr lvl="1"/>
            <a:r>
              <a:rPr lang="en-US" dirty="0"/>
              <a:t>Subtitle (BLK Fort)</a:t>
            </a:r>
          </a:p>
        </p:txBody>
      </p:sp>
      <p:sp>
        <p:nvSpPr>
          <p:cNvPr id="5" name="Text Placeholder 4">
            <a:extLst>
              <a:ext uri="{FF2B5EF4-FFF2-40B4-BE49-F238E27FC236}">
                <a16:creationId xmlns:a16="http://schemas.microsoft.com/office/drawing/2014/main" id="{ED568B15-CE76-2A46-B389-CC38CED9C3A7}"/>
              </a:ext>
            </a:extLst>
          </p:cNvPr>
          <p:cNvSpPr>
            <a:spLocks noGrp="1"/>
          </p:cNvSpPr>
          <p:nvPr>
            <p:ph type="body" sz="quarter" idx="26"/>
          </p:nvPr>
        </p:nvSpPr>
        <p:spPr>
          <a:xfrm>
            <a:off x="571500" y="4126535"/>
            <a:ext cx="6629400" cy="4572000"/>
          </a:xfrm>
        </p:spPr>
        <p:txBody>
          <a:bodyPr/>
          <a:lstStyle>
            <a:lvl1pPr>
              <a:spcBef>
                <a:spcPts val="300"/>
              </a:spcBef>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a:extLst>
              <a:ext uri="{FF2B5EF4-FFF2-40B4-BE49-F238E27FC236}">
                <a16:creationId xmlns:a16="http://schemas.microsoft.com/office/drawing/2014/main" id="{B898FC4B-4B73-9D4D-B898-9224071DB2E1}"/>
              </a:ext>
            </a:extLst>
          </p:cNvPr>
          <p:cNvSpPr>
            <a:spLocks noGrp="1"/>
          </p:cNvSpPr>
          <p:nvPr>
            <p:ph type="ftr" sz="quarter" idx="28"/>
          </p:nvPr>
        </p:nvSpPr>
        <p:spPr/>
        <p:txBody>
          <a:bodyPr/>
          <a:lstStyle/>
          <a:p>
            <a:r>
              <a:rPr lang="en-GB"/>
              <a:t>FOR PROFESSIONAL CLIENTS / QUALIFIED INVESTORS / QUALIFIED CLIENTS ONLY</a:t>
            </a:r>
            <a:endParaRPr lang="en-US" dirty="0"/>
          </a:p>
        </p:txBody>
      </p:sp>
      <p:pic>
        <p:nvPicPr>
          <p:cNvPr id="10" name="Picture 9">
            <a:extLst>
              <a:ext uri="{FF2B5EF4-FFF2-40B4-BE49-F238E27FC236}">
                <a16:creationId xmlns:a16="http://schemas.microsoft.com/office/drawing/2014/main" id="{1EFF016E-1764-3D4F-8CC8-07DAF7662B93}"/>
              </a:ext>
            </a:extLst>
          </p:cNvPr>
          <p:cNvPicPr>
            <a:picLocks noChangeAspect="1"/>
          </p:cNvPicPr>
          <p:nvPr userDrawn="1"/>
        </p:nvPicPr>
        <p:blipFill>
          <a:blip r:embed="rId2"/>
          <a:stretch>
            <a:fillRect/>
          </a:stretch>
        </p:blipFill>
        <p:spPr>
          <a:xfrm>
            <a:off x="5246037" y="576926"/>
            <a:ext cx="2006600" cy="279400"/>
          </a:xfrm>
          <a:prstGeom prst="rect">
            <a:avLst/>
          </a:prstGeom>
        </p:spPr>
      </p:pic>
      <p:sp>
        <p:nvSpPr>
          <p:cNvPr id="8" name="Text Placeholder 7">
            <a:extLst>
              <a:ext uri="{FF2B5EF4-FFF2-40B4-BE49-F238E27FC236}">
                <a16:creationId xmlns:a16="http://schemas.microsoft.com/office/drawing/2014/main" id="{2EAEB0CA-B400-2F4C-86F7-AC6128FE7415}"/>
              </a:ext>
            </a:extLst>
          </p:cNvPr>
          <p:cNvSpPr>
            <a:spLocks noGrp="1"/>
          </p:cNvSpPr>
          <p:nvPr>
            <p:ph type="body" sz="quarter" idx="29"/>
          </p:nvPr>
        </p:nvSpPr>
        <p:spPr>
          <a:xfrm>
            <a:off x="566738" y="2517999"/>
            <a:ext cx="3218688" cy="1371600"/>
          </a:xfrm>
        </p:spPr>
        <p:txBody>
          <a:bodyPr/>
          <a:lstStyle>
            <a:lvl1pPr>
              <a:lnSpc>
                <a:spcPct val="113000"/>
              </a:lnSpc>
              <a:defRPr sz="1100">
                <a:latin typeface="+mn-lt"/>
              </a:defRPr>
            </a:lvl1pPr>
            <a:lvl2pPr>
              <a:lnSpc>
                <a:spcPct val="113000"/>
              </a:lnSpc>
              <a:defRPr sz="1100"/>
            </a:lvl2pPr>
            <a:lvl3pPr>
              <a:lnSpc>
                <a:spcPct val="113000"/>
              </a:lnSpc>
              <a:defRPr sz="1100"/>
            </a:lvl3pPr>
          </a:lstStyle>
          <a:p>
            <a:pPr lvl="0"/>
            <a:r>
              <a:rPr lang="en-US"/>
              <a:t>Click to edit Master text styles</a:t>
            </a:r>
          </a:p>
          <a:p>
            <a:pPr lvl="1"/>
            <a:r>
              <a:rPr lang="en-US"/>
              <a:t>Second level</a:t>
            </a:r>
          </a:p>
          <a:p>
            <a:pPr lvl="2"/>
            <a:r>
              <a:rPr lang="en-US"/>
              <a:t>Third level</a:t>
            </a:r>
          </a:p>
        </p:txBody>
      </p:sp>
      <p:sp>
        <p:nvSpPr>
          <p:cNvPr id="14" name="Text Placeholder 7">
            <a:extLst>
              <a:ext uri="{FF2B5EF4-FFF2-40B4-BE49-F238E27FC236}">
                <a16:creationId xmlns:a16="http://schemas.microsoft.com/office/drawing/2014/main" id="{61126AB4-A065-184B-B8FD-003E2DCF7C75}"/>
              </a:ext>
            </a:extLst>
          </p:cNvPr>
          <p:cNvSpPr>
            <a:spLocks noGrp="1"/>
          </p:cNvSpPr>
          <p:nvPr>
            <p:ph type="body" sz="quarter" idx="30"/>
          </p:nvPr>
        </p:nvSpPr>
        <p:spPr>
          <a:xfrm>
            <a:off x="3973513" y="2517999"/>
            <a:ext cx="3218688" cy="1371600"/>
          </a:xfrm>
        </p:spPr>
        <p:txBody>
          <a:bodyPr/>
          <a:lstStyle>
            <a:lvl1pPr>
              <a:lnSpc>
                <a:spcPct val="90000"/>
              </a:lnSpc>
              <a:spcBef>
                <a:spcPts val="0"/>
              </a:spcBef>
              <a:spcAft>
                <a:spcPts val="0"/>
              </a:spcAft>
              <a:defRPr sz="2800"/>
            </a:lvl1pPr>
            <a:lvl2pPr>
              <a:defRPr sz="1100"/>
            </a:lvl2pPr>
            <a:lvl3pPr marL="0" indent="0">
              <a:buNone/>
              <a:defRPr/>
            </a:lvl3pPr>
          </a:lstStyle>
          <a:p>
            <a:pPr lvl="0"/>
            <a:r>
              <a:rPr lang="en-US"/>
              <a:t>Click to edit Master text styles</a:t>
            </a:r>
          </a:p>
          <a:p>
            <a:pPr lvl="1"/>
            <a:r>
              <a:rPr lang="en-US"/>
              <a:t>Second level</a:t>
            </a:r>
          </a:p>
        </p:txBody>
      </p:sp>
      <p:grpSp>
        <p:nvGrpSpPr>
          <p:cNvPr id="11" name="Group 10">
            <a:extLst>
              <a:ext uri="{FF2B5EF4-FFF2-40B4-BE49-F238E27FC236}">
                <a16:creationId xmlns:a16="http://schemas.microsoft.com/office/drawing/2014/main" id="{0B0260F0-F797-7546-916B-DC3556D099AF}"/>
              </a:ext>
            </a:extLst>
          </p:cNvPr>
          <p:cNvGrpSpPr/>
          <p:nvPr userDrawn="1"/>
        </p:nvGrpSpPr>
        <p:grpSpPr>
          <a:xfrm>
            <a:off x="-3705628" y="302980"/>
            <a:ext cx="3270917" cy="8859187"/>
            <a:chOff x="-4050405" y="0"/>
            <a:chExt cx="3270917" cy="8859187"/>
          </a:xfrm>
        </p:grpSpPr>
        <p:sp>
          <p:nvSpPr>
            <p:cNvPr id="12" name="TextBox 11">
              <a:extLst>
                <a:ext uri="{FF2B5EF4-FFF2-40B4-BE49-F238E27FC236}">
                  <a16:creationId xmlns:a16="http://schemas.microsoft.com/office/drawing/2014/main" id="{CD96FD4A-0436-6B44-98A3-82EF1CE65C7A}"/>
                </a:ext>
              </a:extLst>
            </p:cNvPr>
            <p:cNvSpPr txBox="1"/>
            <p:nvPr userDrawn="1"/>
          </p:nvSpPr>
          <p:spPr>
            <a:xfrm>
              <a:off x="-4050405" y="736405"/>
              <a:ext cx="3270917" cy="8122782"/>
            </a:xfrm>
            <a:prstGeom prst="rect">
              <a:avLst/>
            </a:prstGeom>
            <a:noFill/>
          </p:spPr>
          <p:txBody>
            <a:bodyPr wrap="square" lIns="0" tIns="0" rIns="0" bIns="0" rtlCol="0">
              <a:noAutofit/>
            </a:bodyPr>
            <a:lstStyle/>
            <a:p>
              <a:pPr>
                <a:lnSpc>
                  <a:spcPct val="100000"/>
                </a:lnSpc>
                <a:spcBef>
                  <a:spcPts val="0"/>
                </a:spcBef>
                <a:spcAft>
                  <a:spcPts val="300"/>
                </a:spcAft>
                <a:buClr>
                  <a:schemeClr val="tx1"/>
                </a:buClr>
                <a:buSzPct val="110000"/>
              </a:pPr>
              <a:r>
                <a:rPr lang="en-US" sz="1200" dirty="0">
                  <a:latin typeface="+mj-lt"/>
                </a:rPr>
                <a:t>Guides</a:t>
              </a:r>
              <a:endParaRPr lang="en-US" sz="1050" dirty="0">
                <a:latin typeface="+mj-lt"/>
              </a:endParaRPr>
            </a:p>
            <a:p>
              <a:pPr>
                <a:lnSpc>
                  <a:spcPct val="100000"/>
                </a:lnSpc>
                <a:spcBef>
                  <a:spcPts val="0"/>
                </a:spcBef>
                <a:spcAft>
                  <a:spcPts val="300"/>
                </a:spcAft>
                <a:buClr>
                  <a:schemeClr val="tx1"/>
                </a:buClr>
                <a:buSzPct val="110000"/>
              </a:pPr>
              <a:r>
                <a:rPr lang="en-US" sz="1050" dirty="0">
                  <a:latin typeface="+mn-lt"/>
                </a:rPr>
                <a:t>Go to View and check the “Guides” box to see page margins and columns. This feature will help </a:t>
              </a:r>
              <a:br>
                <a:rPr lang="en-US" sz="1050" dirty="0">
                  <a:latin typeface="+mn-lt"/>
                </a:rPr>
              </a:br>
              <a:r>
                <a:rPr lang="en-US" sz="1050" dirty="0">
                  <a:latin typeface="+mn-lt"/>
                </a:rPr>
                <a:t>align items on the page.  </a:t>
              </a:r>
            </a:p>
            <a:p>
              <a:pPr>
                <a:lnSpc>
                  <a:spcPct val="100000"/>
                </a:lnSpc>
                <a:spcBef>
                  <a:spcPts val="0"/>
                </a:spcBef>
                <a:spcAft>
                  <a:spcPts val="300"/>
                </a:spcAft>
                <a:buClr>
                  <a:schemeClr val="tx1"/>
                </a:buClr>
                <a:buSzPct val="110000"/>
              </a:pPr>
              <a:endParaRPr lang="en-US" sz="1050" dirty="0">
                <a:latin typeface="+mn-lt"/>
              </a:endParaRPr>
            </a:p>
            <a:p>
              <a:pPr>
                <a:lnSpc>
                  <a:spcPct val="100000"/>
                </a:lnSpc>
                <a:spcBef>
                  <a:spcPts val="0"/>
                </a:spcBef>
                <a:spcAft>
                  <a:spcPts val="300"/>
                </a:spcAft>
                <a:buClr>
                  <a:schemeClr val="tx1"/>
                </a:buClr>
                <a:buSzPct val="110000"/>
              </a:pPr>
              <a:r>
                <a:rPr lang="en-US" sz="1200" kern="1200" dirty="0">
                  <a:solidFill>
                    <a:schemeClr val="tx1"/>
                  </a:solidFill>
                  <a:latin typeface="+mj-lt"/>
                  <a:ea typeface="+mn-ea"/>
                  <a:cs typeface="+mn-cs"/>
                </a:rPr>
                <a:t>Text</a:t>
              </a:r>
            </a:p>
            <a:p>
              <a:pPr>
                <a:lnSpc>
                  <a:spcPct val="100000"/>
                </a:lnSpc>
                <a:spcBef>
                  <a:spcPts val="0"/>
                </a:spcBef>
                <a:spcAft>
                  <a:spcPts val="300"/>
                </a:spcAft>
                <a:buClr>
                  <a:schemeClr val="tx1"/>
                </a:buClr>
                <a:buSzPct val="110000"/>
              </a:pPr>
              <a:r>
                <a:rPr lang="en-US" sz="1050" dirty="0">
                  <a:latin typeface="+mn-lt"/>
                </a:rPr>
                <a:t>Adjust text sizes as needed. Bigger is better. Use only </a:t>
              </a:r>
              <a:r>
                <a:rPr lang="en-US" sz="1050" b="1" dirty="0">
                  <a:latin typeface="+mn-lt"/>
                </a:rPr>
                <a:t>BLACK</a:t>
              </a:r>
              <a:r>
                <a:rPr lang="en-US" sz="1050" dirty="0">
                  <a:latin typeface="+mn-lt"/>
                </a:rPr>
                <a:t> or </a:t>
              </a:r>
              <a:r>
                <a:rPr lang="en-US" sz="1050" b="1" dirty="0">
                  <a:latin typeface="+mn-lt"/>
                </a:rPr>
                <a:t>WHITE</a:t>
              </a:r>
              <a:r>
                <a:rPr lang="en-US" sz="1050" dirty="0">
                  <a:latin typeface="+mn-lt"/>
                </a:rPr>
                <a:t> text. Use font size and/or the Extrabold, Bold, or Body font weights instead of color to differentiate.</a:t>
              </a: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endParaRPr kumimoji="0" lang="en-US" sz="1200" b="0" i="0" u="none" strike="noStrike" kern="1200" cap="none" spc="0" normalizeH="0" baseline="0" noProof="0" dirty="0">
                <a:ln>
                  <a:noFill/>
                </a:ln>
                <a:solidFill>
                  <a:srgbClr val="000000"/>
                </a:solidFill>
                <a:effectLst/>
                <a:uLnTx/>
                <a:uFillTx/>
                <a:latin typeface="BLK Fort Extrabold"/>
                <a:ea typeface="+mn-ea"/>
                <a:cs typeface="+mn-cs"/>
              </a:endParaRP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kumimoji="0" lang="en-US" sz="1200" b="0" i="0" u="none" strike="noStrike" kern="1200" cap="none" spc="0" normalizeH="0" baseline="0" noProof="0" dirty="0">
                  <a:ln>
                    <a:noFill/>
                  </a:ln>
                  <a:solidFill>
                    <a:srgbClr val="000000"/>
                  </a:solidFill>
                  <a:effectLst/>
                  <a:uLnTx/>
                  <a:uFillTx/>
                  <a:latin typeface="BLK Fort Extrabold"/>
                  <a:ea typeface="+mn-ea"/>
                  <a:cs typeface="+mn-cs"/>
                </a:rPr>
                <a:t>Layouts</a:t>
              </a: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kumimoji="0" lang="en-US" sz="1050" b="0" i="0" u="none" strike="noStrike" kern="1200" cap="none" spc="0" normalizeH="0" baseline="0" noProof="0" dirty="0">
                  <a:ln>
                    <a:noFill/>
                  </a:ln>
                  <a:solidFill>
                    <a:srgbClr val="000000"/>
                  </a:solidFill>
                  <a:effectLst/>
                  <a:uLnTx/>
                  <a:uFillTx/>
                  <a:latin typeface="+mn-lt"/>
                  <a:ea typeface="+mn-ea"/>
                  <a:cs typeface="+mn-cs"/>
                </a:rPr>
                <a:t>Go to the Layout menu on the Home tab to access additional page layout options. </a:t>
              </a:r>
              <a:endParaRPr lang="en-US" sz="1050" dirty="0">
                <a:latin typeface="+mn-lt"/>
              </a:endParaRPr>
            </a:p>
            <a:p>
              <a:pPr marL="0" marR="0" lvl="0" indent="0" algn="l" defTabSz="914400" rtl="0" eaLnBrk="1" fontAlgn="auto" latinLnBrk="0" hangingPunct="1">
                <a:lnSpc>
                  <a:spcPct val="100000"/>
                </a:lnSpc>
                <a:spcBef>
                  <a:spcPts val="0"/>
                </a:spcBef>
                <a:spcAft>
                  <a:spcPts val="300"/>
                </a:spcAft>
                <a:buClr>
                  <a:schemeClr val="tx1"/>
                </a:buClr>
                <a:buSzPct val="110000"/>
                <a:buFontTx/>
                <a:buNone/>
                <a:tabLst/>
                <a:defRPr/>
              </a:pPr>
              <a:endParaRPr lang="en-US" sz="1050" dirty="0">
                <a:latin typeface="+mn-lt"/>
              </a:endParaRPr>
            </a:p>
            <a:p>
              <a:pPr>
                <a:lnSpc>
                  <a:spcPct val="100000"/>
                </a:lnSpc>
                <a:spcBef>
                  <a:spcPts val="0"/>
                </a:spcBef>
                <a:spcAft>
                  <a:spcPts val="300"/>
                </a:spcAft>
              </a:pPr>
              <a:r>
                <a:rPr lang="en-US" sz="1200" kern="1200" dirty="0">
                  <a:solidFill>
                    <a:schemeClr val="tx1"/>
                  </a:solidFill>
                  <a:latin typeface="+mj-lt"/>
                  <a:ea typeface="+mn-ea"/>
                  <a:cs typeface="+mn-cs"/>
                </a:rPr>
                <a:t>Charts</a:t>
              </a:r>
            </a:p>
            <a:p>
              <a:pPr>
                <a:lnSpc>
                  <a:spcPct val="100000"/>
                </a:lnSpc>
                <a:spcBef>
                  <a:spcPts val="0"/>
                </a:spcBef>
                <a:spcAft>
                  <a:spcPts val="300"/>
                </a:spcAft>
              </a:pPr>
              <a:r>
                <a:rPr lang="en-US" sz="1050" dirty="0">
                  <a:latin typeface="+mn-lt"/>
                </a:rPr>
                <a:t>Axis lines: .25pt black</a:t>
              </a:r>
            </a:p>
            <a:p>
              <a:pPr>
                <a:lnSpc>
                  <a:spcPct val="100000"/>
                </a:lnSpc>
                <a:spcBef>
                  <a:spcPts val="0"/>
                </a:spcBef>
                <a:spcAft>
                  <a:spcPts val="300"/>
                </a:spcAft>
              </a:pPr>
              <a:r>
                <a:rPr lang="en-US" sz="1050" dirty="0">
                  <a:latin typeface="+mn-lt"/>
                </a:rPr>
                <a:t>Base line: 1pt black</a:t>
              </a:r>
            </a:p>
            <a:p>
              <a:pPr>
                <a:lnSpc>
                  <a:spcPct val="100000"/>
                </a:lnSpc>
                <a:spcBef>
                  <a:spcPts val="0"/>
                </a:spcBef>
                <a:spcAft>
                  <a:spcPts val="300"/>
                </a:spcAft>
              </a:pPr>
              <a:r>
                <a:rPr lang="en-US" sz="1050" dirty="0">
                  <a:latin typeface="+mn-lt"/>
                </a:rPr>
                <a:t>Trend lines: 2pt (minimum) thick lines are standard</a:t>
              </a:r>
            </a:p>
            <a:p>
              <a:pPr>
                <a:lnSpc>
                  <a:spcPct val="100000"/>
                </a:lnSpc>
                <a:spcBef>
                  <a:spcPts val="0"/>
                </a:spcBef>
                <a:spcAft>
                  <a:spcPts val="300"/>
                </a:spcAft>
              </a:pPr>
              <a:r>
                <a:rPr lang="en-US" sz="1050" dirty="0">
                  <a:latin typeface="+mn-lt"/>
                </a:rPr>
                <a:t>Bars: thick bars are standard style</a:t>
              </a:r>
            </a:p>
            <a:p>
              <a:pPr>
                <a:lnSpc>
                  <a:spcPct val="100000"/>
                </a:lnSpc>
                <a:spcBef>
                  <a:spcPts val="0"/>
                </a:spcBef>
                <a:spcAft>
                  <a:spcPts val="300"/>
                </a:spcAft>
              </a:pPr>
              <a:r>
                <a:rPr lang="en-US" sz="1050" dirty="0">
                  <a:latin typeface="+mn-lt"/>
                </a:rPr>
                <a:t>Text labels: 8pt BLK Fort (minimum) </a:t>
              </a:r>
            </a:p>
            <a:p>
              <a:pPr>
                <a:lnSpc>
                  <a:spcPct val="100000"/>
                </a:lnSpc>
                <a:spcBef>
                  <a:spcPts val="0"/>
                </a:spcBef>
                <a:spcAft>
                  <a:spcPts val="300"/>
                </a:spcAft>
              </a:pPr>
              <a:endParaRPr lang="en-US" sz="1050" dirty="0">
                <a:latin typeface="+mn-lt"/>
              </a:endParaRPr>
            </a:p>
            <a:p>
              <a:pPr marL="0" marR="0" indent="0" algn="l" defTabSz="914400" rtl="0" eaLnBrk="1" fontAlgn="auto" latinLnBrk="0" hangingPunct="1">
                <a:lnSpc>
                  <a:spcPct val="100000"/>
                </a:lnSpc>
                <a:spcBef>
                  <a:spcPts val="0"/>
                </a:spcBef>
                <a:spcAft>
                  <a:spcPts val="300"/>
                </a:spcAft>
                <a:buClr>
                  <a:schemeClr val="tx1"/>
                </a:buClr>
                <a:buSzPct val="110000"/>
                <a:buFontTx/>
                <a:buNone/>
                <a:tabLst/>
                <a:defRPr/>
              </a:pPr>
              <a:r>
                <a:rPr lang="en-US" sz="1200" kern="1200" dirty="0">
                  <a:solidFill>
                    <a:schemeClr val="tx1"/>
                  </a:solidFill>
                  <a:latin typeface="+mj-lt"/>
                  <a:ea typeface="+mn-ea"/>
                  <a:cs typeface="+mn-cs"/>
                </a:rPr>
                <a:t>Tables</a:t>
              </a:r>
              <a:endParaRPr lang="en-US" sz="1050" b="1" dirty="0">
                <a:latin typeface="+mn-lt"/>
              </a:endParaRPr>
            </a:p>
            <a:p>
              <a:pPr>
                <a:lnSpc>
                  <a:spcPct val="100000"/>
                </a:lnSpc>
                <a:spcBef>
                  <a:spcPts val="0"/>
                </a:spcBef>
                <a:spcAft>
                  <a:spcPts val="300"/>
                </a:spcAft>
              </a:pPr>
              <a:r>
                <a:rPr lang="en-US" sz="1050" dirty="0">
                  <a:latin typeface="+mn-lt"/>
                </a:rPr>
                <a:t>Divider lines: .25pt black</a:t>
              </a:r>
            </a:p>
            <a:p>
              <a:pPr>
                <a:lnSpc>
                  <a:spcPct val="100000"/>
                </a:lnSpc>
                <a:spcBef>
                  <a:spcPts val="0"/>
                </a:spcBef>
                <a:spcAft>
                  <a:spcPts val="300"/>
                </a:spcAft>
              </a:pPr>
              <a:r>
                <a:rPr lang="en-US" sz="1050" dirty="0">
                  <a:latin typeface="+mn-lt"/>
                </a:rPr>
                <a:t>Bottom border: 1pt black</a:t>
              </a:r>
            </a:p>
            <a:p>
              <a:pPr marL="0" marR="0" lvl="0" indent="0" algn="l" defTabSz="914400" rtl="0" eaLnBrk="1" fontAlgn="auto" latinLnBrk="0" hangingPunct="1">
                <a:lnSpc>
                  <a:spcPct val="100000"/>
                </a:lnSpc>
                <a:spcBef>
                  <a:spcPts val="0"/>
                </a:spcBef>
                <a:spcAft>
                  <a:spcPts val="300"/>
                </a:spcAft>
                <a:buClr>
                  <a:schemeClr val="tx1"/>
                </a:buClr>
                <a:buSzPct val="110000"/>
                <a:buFontTx/>
                <a:buNone/>
                <a:tabLst/>
                <a:defRPr/>
              </a:pPr>
              <a:r>
                <a:rPr lang="en-US" sz="1050" dirty="0">
                  <a:latin typeface="+mn-lt"/>
                </a:rPr>
                <a:t>Avoid vertical gridlines when possible.</a:t>
              </a:r>
            </a:p>
            <a:p>
              <a:pPr>
                <a:lnSpc>
                  <a:spcPct val="100000"/>
                </a:lnSpc>
                <a:spcBef>
                  <a:spcPts val="0"/>
                </a:spcBef>
                <a:spcAft>
                  <a:spcPts val="300"/>
                </a:spcAft>
              </a:pPr>
              <a:endParaRPr lang="en-US" sz="1050" dirty="0">
                <a:latin typeface="+mn-lt"/>
              </a:endParaRPr>
            </a:p>
            <a:p>
              <a:pPr>
                <a:lnSpc>
                  <a:spcPct val="100000"/>
                </a:lnSpc>
                <a:spcBef>
                  <a:spcPts val="0"/>
                </a:spcBef>
                <a:spcAft>
                  <a:spcPts val="300"/>
                </a:spcAft>
              </a:pPr>
              <a:r>
                <a:rPr lang="en-US" sz="1050" b="0" dirty="0">
                  <a:latin typeface="+mn-lt"/>
                </a:rPr>
                <a:t>Use black for header row shading as the </a:t>
              </a:r>
              <a:br>
                <a:rPr lang="en-US" sz="1050" b="0" dirty="0">
                  <a:latin typeface="+mn-lt"/>
                </a:rPr>
              </a:br>
              <a:r>
                <a:rPr lang="en-US" sz="1050" b="0" dirty="0">
                  <a:latin typeface="+mn-lt"/>
                </a:rPr>
                <a:t>standard choice. Highlight key information </a:t>
              </a:r>
              <a:br>
                <a:rPr lang="en-US" sz="1050" b="0" dirty="0">
                  <a:latin typeface="+mn-lt"/>
                </a:rPr>
              </a:br>
              <a:r>
                <a:rPr lang="en-US" sz="1050" b="0" dirty="0">
                  <a:latin typeface="+mn-lt"/>
                </a:rPr>
                <a:t>by shading rows and columns with colors from </a:t>
              </a:r>
              <a:br>
                <a:rPr lang="en-US" sz="1050" b="0" dirty="0">
                  <a:latin typeface="+mn-lt"/>
                </a:rPr>
              </a:br>
              <a:r>
                <a:rPr lang="en-US" sz="1050" b="0" dirty="0">
                  <a:latin typeface="+mn-lt"/>
                </a:rPr>
                <a:t>the primary brand color palette. </a:t>
              </a:r>
            </a:p>
            <a:p>
              <a:pPr>
                <a:lnSpc>
                  <a:spcPct val="100000"/>
                </a:lnSpc>
                <a:spcBef>
                  <a:spcPts val="0"/>
                </a:spcBef>
                <a:spcAft>
                  <a:spcPts val="300"/>
                </a:spcAft>
              </a:pPr>
              <a:endParaRPr lang="en-US" sz="1050" dirty="0">
                <a:latin typeface="+mn-lt"/>
              </a:endParaRPr>
            </a:p>
            <a:p>
              <a:pPr>
                <a:lnSpc>
                  <a:spcPct val="100000"/>
                </a:lnSpc>
                <a:spcBef>
                  <a:spcPts val="0"/>
                </a:spcBef>
                <a:spcAft>
                  <a:spcPts val="300"/>
                </a:spcAft>
              </a:pPr>
              <a:r>
                <a:rPr lang="en-US" sz="1050" dirty="0">
                  <a:latin typeface="+mn-lt"/>
                </a:rPr>
                <a:t>When your document lacks any color in the overall design, a good option is to add color by shading </a:t>
              </a:r>
              <a:br>
                <a:rPr lang="en-US" sz="1050" dirty="0">
                  <a:latin typeface="+mn-lt"/>
                </a:rPr>
              </a:br>
              <a:r>
                <a:rPr lang="en-US" sz="1050" dirty="0">
                  <a:latin typeface="+mn-lt"/>
                </a:rPr>
                <a:t>the header bar of tables with orange, yellow or pink. Use this approach sparingly. </a:t>
              </a:r>
            </a:p>
            <a:p>
              <a:pPr>
                <a:lnSpc>
                  <a:spcPct val="100000"/>
                </a:lnSpc>
                <a:spcBef>
                  <a:spcPts val="0"/>
                </a:spcBef>
                <a:spcAft>
                  <a:spcPts val="300"/>
                </a:spcAft>
              </a:pPr>
              <a:endParaRPr lang="en-US" sz="1050" dirty="0">
                <a:latin typeface="+mn-lt"/>
              </a:endParaRP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lang="en-US" sz="1200" kern="1200" noProof="0" dirty="0">
                  <a:solidFill>
                    <a:schemeClr val="tx1"/>
                  </a:solidFill>
                  <a:latin typeface="+mj-lt"/>
                  <a:ea typeface="+mn-ea"/>
                  <a:cs typeface="+mn-cs"/>
                </a:rPr>
                <a:t>Compliance</a:t>
              </a:r>
              <a:endParaRPr kumimoji="0" lang="en-US" sz="1050" b="1" i="0" u="none" strike="noStrike" kern="1200" cap="none" spc="0" normalizeH="0" baseline="0" noProof="0" dirty="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kumimoji="0" lang="en-US" sz="1050" b="0" i="0" u="none" strike="noStrike" kern="1200" cap="none" spc="0" normalizeH="0" baseline="0" noProof="0" dirty="0">
                  <a:ln>
                    <a:noFill/>
                  </a:ln>
                  <a:solidFill>
                    <a:srgbClr val="000000"/>
                  </a:solidFill>
                  <a:effectLst/>
                  <a:uLnTx/>
                  <a:uFillTx/>
                  <a:latin typeface="+mn-lt"/>
                  <a:ea typeface="+mn-ea"/>
                  <a:cs typeface="+mn-cs"/>
                </a:rPr>
                <a:t>If you are creating financial promotions/marketing materials, please consult the applicable content policies and approval procedures in your region.</a:t>
              </a:r>
              <a:endParaRPr lang="en-US" sz="1050" dirty="0">
                <a:latin typeface="+mn-lt"/>
              </a:endParaRPr>
            </a:p>
          </p:txBody>
        </p:sp>
        <p:sp>
          <p:nvSpPr>
            <p:cNvPr id="13" name="TextBox 12">
              <a:extLst>
                <a:ext uri="{FF2B5EF4-FFF2-40B4-BE49-F238E27FC236}">
                  <a16:creationId xmlns:a16="http://schemas.microsoft.com/office/drawing/2014/main" id="{FA773152-EE6E-E442-9540-D04DD416F02A}"/>
                </a:ext>
              </a:extLst>
            </p:cNvPr>
            <p:cNvSpPr txBox="1"/>
            <p:nvPr userDrawn="1"/>
          </p:nvSpPr>
          <p:spPr>
            <a:xfrm>
              <a:off x="-4050405" y="0"/>
              <a:ext cx="1893868" cy="459511"/>
            </a:xfrm>
            <a:prstGeom prst="rect">
              <a:avLst/>
            </a:prstGeom>
            <a:solidFill>
              <a:schemeClr val="accent1"/>
            </a:solidFill>
          </p:spPr>
          <p:txBody>
            <a:bodyPr wrap="square" lIns="91440" tIns="0" rIns="0" bIns="0" rtlCol="0" anchor="ctr" anchorCtr="0">
              <a:noAutofit/>
            </a:bodyPr>
            <a:lstStyle/>
            <a:p>
              <a:pPr>
                <a:buClr>
                  <a:schemeClr val="tx1"/>
                </a:buClr>
                <a:buSzPct val="110000"/>
              </a:pPr>
              <a:r>
                <a:rPr lang="en-US" sz="1600" dirty="0">
                  <a:solidFill>
                    <a:schemeClr val="bg1"/>
                  </a:solidFill>
                  <a:latin typeface="+mj-lt"/>
                </a:rPr>
                <a:t>Helpful hints</a:t>
              </a:r>
              <a:endParaRPr lang="en-US" sz="1400" dirty="0">
                <a:solidFill>
                  <a:schemeClr val="bg1"/>
                </a:solidFill>
              </a:endParaRPr>
            </a:p>
          </p:txBody>
        </p:sp>
      </p:grpSp>
    </p:spTree>
    <p:extLst>
      <p:ext uri="{BB962C8B-B14F-4D97-AF65-F5344CB8AC3E}">
        <p14:creationId xmlns:p14="http://schemas.microsoft.com/office/powerpoint/2010/main" val="4234703522"/>
      </p:ext>
    </p:extLst>
  </p:cSld>
  <p:clrMapOvr>
    <a:masterClrMapping/>
  </p:clrMapOvr>
  <p:extLst>
    <p:ext uri="{DCECCB84-F9BA-43D5-87BE-67443E8EF086}">
      <p15:sldGuideLst xmlns:p15="http://schemas.microsoft.com/office/powerpoint/2012/main">
        <p15:guide id="1" orient="horz" pos="1584" userDrawn="1">
          <p15:clr>
            <a:srgbClr val="FBAE40"/>
          </p15:clr>
        </p15:guide>
        <p15:guide id="2" orient="horz" pos="578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Column Title Pag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82E338E-E210-8B49-A9AA-45C65BC95724}"/>
              </a:ext>
            </a:extLst>
          </p:cNvPr>
          <p:cNvSpPr/>
          <p:nvPr userDrawn="1"/>
        </p:nvSpPr>
        <p:spPr>
          <a:xfrm>
            <a:off x="0" y="-1"/>
            <a:ext cx="7772400" cy="2286000"/>
          </a:xfrm>
          <a:prstGeom prst="rect">
            <a:avLst/>
          </a:prstGeom>
          <a:solidFill>
            <a:schemeClr val="tx2"/>
          </a:solidFill>
          <a:ln w="9525" cap="flat" cmpd="sng" algn="ctr">
            <a:noFill/>
            <a:prstDash val="solid"/>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buClr>
                <a:schemeClr val="tx2"/>
              </a:buClr>
              <a:buSzPct val="110000"/>
            </a:pPr>
            <a:endParaRPr lang="en-GB" sz="1439" b="1" kern="0" dirty="0" err="1"/>
          </a:p>
        </p:txBody>
      </p:sp>
      <p:sp>
        <p:nvSpPr>
          <p:cNvPr id="29" name="Text Placeholder 5">
            <a:extLst>
              <a:ext uri="{FF2B5EF4-FFF2-40B4-BE49-F238E27FC236}">
                <a16:creationId xmlns:a16="http://schemas.microsoft.com/office/drawing/2014/main" id="{40B69779-C51D-2749-9136-D923D3ECF4C8}"/>
              </a:ext>
            </a:extLst>
          </p:cNvPr>
          <p:cNvSpPr>
            <a:spLocks noGrp="1"/>
          </p:cNvSpPr>
          <p:nvPr>
            <p:ph type="body" sz="quarter" idx="25" hasCustomPrompt="1"/>
          </p:nvPr>
        </p:nvSpPr>
        <p:spPr>
          <a:xfrm>
            <a:off x="566371" y="538711"/>
            <a:ext cx="4351811" cy="1290087"/>
          </a:xfrm>
        </p:spPr>
        <p:txBody>
          <a:bodyPr/>
          <a:lstStyle>
            <a:lvl1pPr>
              <a:lnSpc>
                <a:spcPct val="90000"/>
              </a:lnSpc>
              <a:defRPr sz="3500" b="0">
                <a:solidFill>
                  <a:schemeClr val="bg1"/>
                </a:solidFill>
                <a:latin typeface="+mj-lt"/>
              </a:defRPr>
            </a:lvl1pPr>
            <a:lvl2pPr>
              <a:lnSpc>
                <a:spcPct val="100000"/>
              </a:lnSpc>
              <a:spcAft>
                <a:spcPts val="0"/>
              </a:spcAft>
              <a:defRPr sz="1500">
                <a:solidFill>
                  <a:schemeClr val="bg1"/>
                </a:solidFill>
              </a:defRPr>
            </a:lvl2pPr>
          </a:lstStyle>
          <a:p>
            <a:pPr lvl="0"/>
            <a:r>
              <a:rPr lang="en-US" dirty="0"/>
              <a:t>Page title (BLK Fort Extrabold)</a:t>
            </a:r>
          </a:p>
          <a:p>
            <a:pPr lvl="1"/>
            <a:r>
              <a:rPr lang="en-US" dirty="0"/>
              <a:t>Subtitle (BLK Fort)</a:t>
            </a:r>
          </a:p>
        </p:txBody>
      </p:sp>
      <p:sp>
        <p:nvSpPr>
          <p:cNvPr id="6" name="Footer Placeholder 5">
            <a:extLst>
              <a:ext uri="{FF2B5EF4-FFF2-40B4-BE49-F238E27FC236}">
                <a16:creationId xmlns:a16="http://schemas.microsoft.com/office/drawing/2014/main" id="{B898FC4B-4B73-9D4D-B898-9224071DB2E1}"/>
              </a:ext>
            </a:extLst>
          </p:cNvPr>
          <p:cNvSpPr>
            <a:spLocks noGrp="1"/>
          </p:cNvSpPr>
          <p:nvPr>
            <p:ph type="ftr" sz="quarter" idx="28"/>
          </p:nvPr>
        </p:nvSpPr>
        <p:spPr/>
        <p:txBody>
          <a:bodyPr/>
          <a:lstStyle/>
          <a:p>
            <a:r>
              <a:rPr lang="en-GB"/>
              <a:t>FOR PROFESSIONAL CLIENTS / QUALIFIED INVESTORS / QUALIFIED CLIENTS ONLY</a:t>
            </a:r>
            <a:endParaRPr lang="en-US" dirty="0"/>
          </a:p>
        </p:txBody>
      </p:sp>
      <p:pic>
        <p:nvPicPr>
          <p:cNvPr id="10" name="Picture 9">
            <a:extLst>
              <a:ext uri="{FF2B5EF4-FFF2-40B4-BE49-F238E27FC236}">
                <a16:creationId xmlns:a16="http://schemas.microsoft.com/office/drawing/2014/main" id="{1EFF016E-1764-3D4F-8CC8-07DAF7662B93}"/>
              </a:ext>
            </a:extLst>
          </p:cNvPr>
          <p:cNvPicPr>
            <a:picLocks noChangeAspect="1"/>
          </p:cNvPicPr>
          <p:nvPr userDrawn="1"/>
        </p:nvPicPr>
        <p:blipFill>
          <a:blip r:embed="rId2"/>
          <a:stretch>
            <a:fillRect/>
          </a:stretch>
        </p:blipFill>
        <p:spPr>
          <a:xfrm>
            <a:off x="5246037" y="576926"/>
            <a:ext cx="2006600" cy="279400"/>
          </a:xfrm>
          <a:prstGeom prst="rect">
            <a:avLst/>
          </a:prstGeom>
        </p:spPr>
      </p:pic>
      <p:sp>
        <p:nvSpPr>
          <p:cNvPr id="11" name="Text Placeholder 4">
            <a:extLst>
              <a:ext uri="{FF2B5EF4-FFF2-40B4-BE49-F238E27FC236}">
                <a16:creationId xmlns:a16="http://schemas.microsoft.com/office/drawing/2014/main" id="{13D3B6DB-F999-E14C-AC99-5E509916E5D8}"/>
              </a:ext>
            </a:extLst>
          </p:cNvPr>
          <p:cNvSpPr>
            <a:spLocks noGrp="1"/>
          </p:cNvSpPr>
          <p:nvPr>
            <p:ph type="body" sz="quarter" idx="26"/>
          </p:nvPr>
        </p:nvSpPr>
        <p:spPr>
          <a:xfrm>
            <a:off x="571500" y="2514600"/>
            <a:ext cx="3218688" cy="4572000"/>
          </a:xfrm>
        </p:spPr>
        <p:txBody>
          <a:bodyPr/>
          <a:lstStyle>
            <a:lvl1pPr>
              <a:spcBef>
                <a:spcPts val="300"/>
              </a:spcBef>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4">
            <a:extLst>
              <a:ext uri="{FF2B5EF4-FFF2-40B4-BE49-F238E27FC236}">
                <a16:creationId xmlns:a16="http://schemas.microsoft.com/office/drawing/2014/main" id="{7D572F27-F3E5-1B43-9DCD-068D57168942}"/>
              </a:ext>
            </a:extLst>
          </p:cNvPr>
          <p:cNvSpPr>
            <a:spLocks noGrp="1"/>
          </p:cNvSpPr>
          <p:nvPr>
            <p:ph type="body" sz="quarter" idx="29"/>
          </p:nvPr>
        </p:nvSpPr>
        <p:spPr>
          <a:xfrm>
            <a:off x="3975100" y="2514600"/>
            <a:ext cx="3218688" cy="4572000"/>
          </a:xfrm>
        </p:spPr>
        <p:txBody>
          <a:bodyPr/>
          <a:lstStyle>
            <a:lvl1pPr>
              <a:spcBef>
                <a:spcPts val="300"/>
              </a:spcBef>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8" name="Group 7">
            <a:extLst>
              <a:ext uri="{FF2B5EF4-FFF2-40B4-BE49-F238E27FC236}">
                <a16:creationId xmlns:a16="http://schemas.microsoft.com/office/drawing/2014/main" id="{FBA50EB5-223B-F24D-A7E9-5A29C1362B29}"/>
              </a:ext>
            </a:extLst>
          </p:cNvPr>
          <p:cNvGrpSpPr/>
          <p:nvPr userDrawn="1"/>
        </p:nvGrpSpPr>
        <p:grpSpPr>
          <a:xfrm>
            <a:off x="-3705628" y="302980"/>
            <a:ext cx="3270917" cy="8859187"/>
            <a:chOff x="-4050405" y="0"/>
            <a:chExt cx="3270917" cy="8859187"/>
          </a:xfrm>
        </p:grpSpPr>
        <p:sp>
          <p:nvSpPr>
            <p:cNvPr id="13" name="TextBox 12">
              <a:extLst>
                <a:ext uri="{FF2B5EF4-FFF2-40B4-BE49-F238E27FC236}">
                  <a16:creationId xmlns:a16="http://schemas.microsoft.com/office/drawing/2014/main" id="{B7F524C8-A03B-2A40-84A5-9099AF230A76}"/>
                </a:ext>
              </a:extLst>
            </p:cNvPr>
            <p:cNvSpPr txBox="1"/>
            <p:nvPr userDrawn="1"/>
          </p:nvSpPr>
          <p:spPr>
            <a:xfrm>
              <a:off x="-4050405" y="736405"/>
              <a:ext cx="3270917" cy="8122782"/>
            </a:xfrm>
            <a:prstGeom prst="rect">
              <a:avLst/>
            </a:prstGeom>
            <a:noFill/>
          </p:spPr>
          <p:txBody>
            <a:bodyPr wrap="square" lIns="0" tIns="0" rIns="0" bIns="0" rtlCol="0">
              <a:noAutofit/>
            </a:bodyPr>
            <a:lstStyle/>
            <a:p>
              <a:pPr>
                <a:lnSpc>
                  <a:spcPct val="100000"/>
                </a:lnSpc>
                <a:spcBef>
                  <a:spcPts val="0"/>
                </a:spcBef>
                <a:spcAft>
                  <a:spcPts val="300"/>
                </a:spcAft>
                <a:buClr>
                  <a:schemeClr val="tx1"/>
                </a:buClr>
                <a:buSzPct val="110000"/>
              </a:pPr>
              <a:r>
                <a:rPr lang="en-US" sz="1200" dirty="0">
                  <a:latin typeface="+mj-lt"/>
                </a:rPr>
                <a:t>Guides</a:t>
              </a:r>
              <a:endParaRPr lang="en-US" sz="1050" dirty="0">
                <a:latin typeface="+mj-lt"/>
              </a:endParaRPr>
            </a:p>
            <a:p>
              <a:pPr>
                <a:lnSpc>
                  <a:spcPct val="100000"/>
                </a:lnSpc>
                <a:spcBef>
                  <a:spcPts val="0"/>
                </a:spcBef>
                <a:spcAft>
                  <a:spcPts val="300"/>
                </a:spcAft>
                <a:buClr>
                  <a:schemeClr val="tx1"/>
                </a:buClr>
                <a:buSzPct val="110000"/>
              </a:pPr>
              <a:r>
                <a:rPr lang="en-US" sz="1050" dirty="0">
                  <a:latin typeface="+mn-lt"/>
                </a:rPr>
                <a:t>Go to View and check the “Guides” box to see page margins and columns. This feature will help </a:t>
              </a:r>
              <a:br>
                <a:rPr lang="en-US" sz="1050" dirty="0">
                  <a:latin typeface="+mn-lt"/>
                </a:rPr>
              </a:br>
              <a:r>
                <a:rPr lang="en-US" sz="1050" dirty="0">
                  <a:latin typeface="+mn-lt"/>
                </a:rPr>
                <a:t>align items on the page.  </a:t>
              </a:r>
            </a:p>
            <a:p>
              <a:pPr>
                <a:lnSpc>
                  <a:spcPct val="100000"/>
                </a:lnSpc>
                <a:spcBef>
                  <a:spcPts val="0"/>
                </a:spcBef>
                <a:spcAft>
                  <a:spcPts val="300"/>
                </a:spcAft>
                <a:buClr>
                  <a:schemeClr val="tx1"/>
                </a:buClr>
                <a:buSzPct val="110000"/>
              </a:pPr>
              <a:endParaRPr lang="en-US" sz="1050" dirty="0">
                <a:latin typeface="+mn-lt"/>
              </a:endParaRPr>
            </a:p>
            <a:p>
              <a:pPr>
                <a:lnSpc>
                  <a:spcPct val="100000"/>
                </a:lnSpc>
                <a:spcBef>
                  <a:spcPts val="0"/>
                </a:spcBef>
                <a:spcAft>
                  <a:spcPts val="300"/>
                </a:spcAft>
                <a:buClr>
                  <a:schemeClr val="tx1"/>
                </a:buClr>
                <a:buSzPct val="110000"/>
              </a:pPr>
              <a:r>
                <a:rPr lang="en-US" sz="1200" kern="1200" dirty="0">
                  <a:solidFill>
                    <a:schemeClr val="tx1"/>
                  </a:solidFill>
                  <a:latin typeface="+mj-lt"/>
                  <a:ea typeface="+mn-ea"/>
                  <a:cs typeface="+mn-cs"/>
                </a:rPr>
                <a:t>Text</a:t>
              </a:r>
            </a:p>
            <a:p>
              <a:pPr>
                <a:lnSpc>
                  <a:spcPct val="100000"/>
                </a:lnSpc>
                <a:spcBef>
                  <a:spcPts val="0"/>
                </a:spcBef>
                <a:spcAft>
                  <a:spcPts val="300"/>
                </a:spcAft>
                <a:buClr>
                  <a:schemeClr val="tx1"/>
                </a:buClr>
                <a:buSzPct val="110000"/>
              </a:pPr>
              <a:r>
                <a:rPr lang="en-US" sz="1050" dirty="0">
                  <a:latin typeface="+mn-lt"/>
                </a:rPr>
                <a:t>Adjust text sizes as needed. Bigger is better. Use only </a:t>
              </a:r>
              <a:r>
                <a:rPr lang="en-US" sz="1050" b="1" dirty="0">
                  <a:latin typeface="+mn-lt"/>
                </a:rPr>
                <a:t>BLACK</a:t>
              </a:r>
              <a:r>
                <a:rPr lang="en-US" sz="1050" dirty="0">
                  <a:latin typeface="+mn-lt"/>
                </a:rPr>
                <a:t> or </a:t>
              </a:r>
              <a:r>
                <a:rPr lang="en-US" sz="1050" b="1" dirty="0">
                  <a:latin typeface="+mn-lt"/>
                </a:rPr>
                <a:t>WHITE</a:t>
              </a:r>
              <a:r>
                <a:rPr lang="en-US" sz="1050" dirty="0">
                  <a:latin typeface="+mn-lt"/>
                </a:rPr>
                <a:t> text. Use font size and/or the Extrabold, Bold, or Body font weights instead of color to differentiate.</a:t>
              </a: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endParaRPr kumimoji="0" lang="en-US" sz="1200" b="0" i="0" u="none" strike="noStrike" kern="1200" cap="none" spc="0" normalizeH="0" baseline="0" noProof="0" dirty="0">
                <a:ln>
                  <a:noFill/>
                </a:ln>
                <a:solidFill>
                  <a:srgbClr val="000000"/>
                </a:solidFill>
                <a:effectLst/>
                <a:uLnTx/>
                <a:uFillTx/>
                <a:latin typeface="BLK Fort Extrabold"/>
                <a:ea typeface="+mn-ea"/>
                <a:cs typeface="+mn-cs"/>
              </a:endParaRP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kumimoji="0" lang="en-US" sz="1200" b="0" i="0" u="none" strike="noStrike" kern="1200" cap="none" spc="0" normalizeH="0" baseline="0" noProof="0" dirty="0">
                  <a:ln>
                    <a:noFill/>
                  </a:ln>
                  <a:solidFill>
                    <a:srgbClr val="000000"/>
                  </a:solidFill>
                  <a:effectLst/>
                  <a:uLnTx/>
                  <a:uFillTx/>
                  <a:latin typeface="BLK Fort Extrabold"/>
                  <a:ea typeface="+mn-ea"/>
                  <a:cs typeface="+mn-cs"/>
                </a:rPr>
                <a:t>Layouts</a:t>
              </a: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kumimoji="0" lang="en-US" sz="1050" b="0" i="0" u="none" strike="noStrike" kern="1200" cap="none" spc="0" normalizeH="0" baseline="0" noProof="0" dirty="0">
                  <a:ln>
                    <a:noFill/>
                  </a:ln>
                  <a:solidFill>
                    <a:srgbClr val="000000"/>
                  </a:solidFill>
                  <a:effectLst/>
                  <a:uLnTx/>
                  <a:uFillTx/>
                  <a:latin typeface="+mn-lt"/>
                  <a:ea typeface="+mn-ea"/>
                  <a:cs typeface="+mn-cs"/>
                </a:rPr>
                <a:t>Go to the Layout menu on the Home tab to access additional page layout options. </a:t>
              </a:r>
              <a:endParaRPr lang="en-US" sz="1050" dirty="0">
                <a:latin typeface="+mn-lt"/>
              </a:endParaRPr>
            </a:p>
            <a:p>
              <a:pPr marL="0" marR="0" lvl="0" indent="0" algn="l" defTabSz="914400" rtl="0" eaLnBrk="1" fontAlgn="auto" latinLnBrk="0" hangingPunct="1">
                <a:lnSpc>
                  <a:spcPct val="100000"/>
                </a:lnSpc>
                <a:spcBef>
                  <a:spcPts val="0"/>
                </a:spcBef>
                <a:spcAft>
                  <a:spcPts val="300"/>
                </a:spcAft>
                <a:buClr>
                  <a:schemeClr val="tx1"/>
                </a:buClr>
                <a:buSzPct val="110000"/>
                <a:buFontTx/>
                <a:buNone/>
                <a:tabLst/>
                <a:defRPr/>
              </a:pPr>
              <a:endParaRPr lang="en-US" sz="1050" dirty="0">
                <a:latin typeface="+mn-lt"/>
              </a:endParaRPr>
            </a:p>
            <a:p>
              <a:pPr>
                <a:lnSpc>
                  <a:spcPct val="100000"/>
                </a:lnSpc>
                <a:spcBef>
                  <a:spcPts val="0"/>
                </a:spcBef>
                <a:spcAft>
                  <a:spcPts val="300"/>
                </a:spcAft>
              </a:pPr>
              <a:r>
                <a:rPr lang="en-US" sz="1200" kern="1200" dirty="0">
                  <a:solidFill>
                    <a:schemeClr val="tx1"/>
                  </a:solidFill>
                  <a:latin typeface="+mj-lt"/>
                  <a:ea typeface="+mn-ea"/>
                  <a:cs typeface="+mn-cs"/>
                </a:rPr>
                <a:t>Charts</a:t>
              </a:r>
            </a:p>
            <a:p>
              <a:pPr>
                <a:lnSpc>
                  <a:spcPct val="100000"/>
                </a:lnSpc>
                <a:spcBef>
                  <a:spcPts val="0"/>
                </a:spcBef>
                <a:spcAft>
                  <a:spcPts val="300"/>
                </a:spcAft>
              </a:pPr>
              <a:r>
                <a:rPr lang="en-US" sz="1050" dirty="0">
                  <a:latin typeface="+mn-lt"/>
                </a:rPr>
                <a:t>Axis lines: .25pt black</a:t>
              </a:r>
            </a:p>
            <a:p>
              <a:pPr>
                <a:lnSpc>
                  <a:spcPct val="100000"/>
                </a:lnSpc>
                <a:spcBef>
                  <a:spcPts val="0"/>
                </a:spcBef>
                <a:spcAft>
                  <a:spcPts val="300"/>
                </a:spcAft>
              </a:pPr>
              <a:r>
                <a:rPr lang="en-US" sz="1050" dirty="0">
                  <a:latin typeface="+mn-lt"/>
                </a:rPr>
                <a:t>Base line: 1pt black</a:t>
              </a:r>
            </a:p>
            <a:p>
              <a:pPr>
                <a:lnSpc>
                  <a:spcPct val="100000"/>
                </a:lnSpc>
                <a:spcBef>
                  <a:spcPts val="0"/>
                </a:spcBef>
                <a:spcAft>
                  <a:spcPts val="300"/>
                </a:spcAft>
              </a:pPr>
              <a:r>
                <a:rPr lang="en-US" sz="1050" dirty="0">
                  <a:latin typeface="+mn-lt"/>
                </a:rPr>
                <a:t>Trend lines: 2pt (minimum) thick lines are standard</a:t>
              </a:r>
            </a:p>
            <a:p>
              <a:pPr>
                <a:lnSpc>
                  <a:spcPct val="100000"/>
                </a:lnSpc>
                <a:spcBef>
                  <a:spcPts val="0"/>
                </a:spcBef>
                <a:spcAft>
                  <a:spcPts val="300"/>
                </a:spcAft>
              </a:pPr>
              <a:r>
                <a:rPr lang="en-US" sz="1050" dirty="0">
                  <a:latin typeface="+mn-lt"/>
                </a:rPr>
                <a:t>Bars: thick bars are standard style</a:t>
              </a:r>
            </a:p>
            <a:p>
              <a:pPr>
                <a:lnSpc>
                  <a:spcPct val="100000"/>
                </a:lnSpc>
                <a:spcBef>
                  <a:spcPts val="0"/>
                </a:spcBef>
                <a:spcAft>
                  <a:spcPts val="300"/>
                </a:spcAft>
              </a:pPr>
              <a:r>
                <a:rPr lang="en-US" sz="1050" dirty="0">
                  <a:latin typeface="+mn-lt"/>
                </a:rPr>
                <a:t>Text labels: 8pt BLK Fort (minimum) </a:t>
              </a:r>
            </a:p>
            <a:p>
              <a:pPr>
                <a:lnSpc>
                  <a:spcPct val="100000"/>
                </a:lnSpc>
                <a:spcBef>
                  <a:spcPts val="0"/>
                </a:spcBef>
                <a:spcAft>
                  <a:spcPts val="300"/>
                </a:spcAft>
              </a:pPr>
              <a:endParaRPr lang="en-US" sz="1050" dirty="0">
                <a:latin typeface="+mn-lt"/>
              </a:endParaRPr>
            </a:p>
            <a:p>
              <a:pPr marL="0" marR="0" indent="0" algn="l" defTabSz="914400" rtl="0" eaLnBrk="1" fontAlgn="auto" latinLnBrk="0" hangingPunct="1">
                <a:lnSpc>
                  <a:spcPct val="100000"/>
                </a:lnSpc>
                <a:spcBef>
                  <a:spcPts val="0"/>
                </a:spcBef>
                <a:spcAft>
                  <a:spcPts val="300"/>
                </a:spcAft>
                <a:buClr>
                  <a:schemeClr val="tx1"/>
                </a:buClr>
                <a:buSzPct val="110000"/>
                <a:buFontTx/>
                <a:buNone/>
                <a:tabLst/>
                <a:defRPr/>
              </a:pPr>
              <a:r>
                <a:rPr lang="en-US" sz="1200" kern="1200" dirty="0">
                  <a:solidFill>
                    <a:schemeClr val="tx1"/>
                  </a:solidFill>
                  <a:latin typeface="+mj-lt"/>
                  <a:ea typeface="+mn-ea"/>
                  <a:cs typeface="+mn-cs"/>
                </a:rPr>
                <a:t>Tables</a:t>
              </a:r>
              <a:endParaRPr lang="en-US" sz="1050" b="1" dirty="0">
                <a:latin typeface="+mn-lt"/>
              </a:endParaRPr>
            </a:p>
            <a:p>
              <a:pPr>
                <a:lnSpc>
                  <a:spcPct val="100000"/>
                </a:lnSpc>
                <a:spcBef>
                  <a:spcPts val="0"/>
                </a:spcBef>
                <a:spcAft>
                  <a:spcPts val="300"/>
                </a:spcAft>
              </a:pPr>
              <a:r>
                <a:rPr lang="en-US" sz="1050" dirty="0">
                  <a:latin typeface="+mn-lt"/>
                </a:rPr>
                <a:t>Divider lines: .25pt black</a:t>
              </a:r>
            </a:p>
            <a:p>
              <a:pPr>
                <a:lnSpc>
                  <a:spcPct val="100000"/>
                </a:lnSpc>
                <a:spcBef>
                  <a:spcPts val="0"/>
                </a:spcBef>
                <a:spcAft>
                  <a:spcPts val="300"/>
                </a:spcAft>
              </a:pPr>
              <a:r>
                <a:rPr lang="en-US" sz="1050" dirty="0">
                  <a:latin typeface="+mn-lt"/>
                </a:rPr>
                <a:t>Bottom border: 1pt black</a:t>
              </a:r>
            </a:p>
            <a:p>
              <a:pPr marL="0" marR="0" lvl="0" indent="0" algn="l" defTabSz="914400" rtl="0" eaLnBrk="1" fontAlgn="auto" latinLnBrk="0" hangingPunct="1">
                <a:lnSpc>
                  <a:spcPct val="100000"/>
                </a:lnSpc>
                <a:spcBef>
                  <a:spcPts val="0"/>
                </a:spcBef>
                <a:spcAft>
                  <a:spcPts val="300"/>
                </a:spcAft>
                <a:buClr>
                  <a:schemeClr val="tx1"/>
                </a:buClr>
                <a:buSzPct val="110000"/>
                <a:buFontTx/>
                <a:buNone/>
                <a:tabLst/>
                <a:defRPr/>
              </a:pPr>
              <a:r>
                <a:rPr lang="en-US" sz="1050" dirty="0">
                  <a:latin typeface="+mn-lt"/>
                </a:rPr>
                <a:t>Avoid vertical gridlines when possible.</a:t>
              </a:r>
            </a:p>
            <a:p>
              <a:pPr>
                <a:lnSpc>
                  <a:spcPct val="100000"/>
                </a:lnSpc>
                <a:spcBef>
                  <a:spcPts val="0"/>
                </a:spcBef>
                <a:spcAft>
                  <a:spcPts val="300"/>
                </a:spcAft>
              </a:pPr>
              <a:endParaRPr lang="en-US" sz="1050" dirty="0">
                <a:latin typeface="+mn-lt"/>
              </a:endParaRPr>
            </a:p>
            <a:p>
              <a:pPr>
                <a:lnSpc>
                  <a:spcPct val="100000"/>
                </a:lnSpc>
                <a:spcBef>
                  <a:spcPts val="0"/>
                </a:spcBef>
                <a:spcAft>
                  <a:spcPts val="300"/>
                </a:spcAft>
              </a:pPr>
              <a:r>
                <a:rPr lang="en-US" sz="1050" b="0" dirty="0">
                  <a:latin typeface="+mn-lt"/>
                </a:rPr>
                <a:t>Use black for header row shading as the </a:t>
              </a:r>
              <a:br>
                <a:rPr lang="en-US" sz="1050" b="0" dirty="0">
                  <a:latin typeface="+mn-lt"/>
                </a:rPr>
              </a:br>
              <a:r>
                <a:rPr lang="en-US" sz="1050" b="0" dirty="0">
                  <a:latin typeface="+mn-lt"/>
                </a:rPr>
                <a:t>standard choice. Highlight key information </a:t>
              </a:r>
              <a:br>
                <a:rPr lang="en-US" sz="1050" b="0" dirty="0">
                  <a:latin typeface="+mn-lt"/>
                </a:rPr>
              </a:br>
              <a:r>
                <a:rPr lang="en-US" sz="1050" b="0" dirty="0">
                  <a:latin typeface="+mn-lt"/>
                </a:rPr>
                <a:t>by shading rows and columns with colors from </a:t>
              </a:r>
              <a:br>
                <a:rPr lang="en-US" sz="1050" b="0" dirty="0">
                  <a:latin typeface="+mn-lt"/>
                </a:rPr>
              </a:br>
              <a:r>
                <a:rPr lang="en-US" sz="1050" b="0" dirty="0">
                  <a:latin typeface="+mn-lt"/>
                </a:rPr>
                <a:t>the primary brand color palette. </a:t>
              </a:r>
            </a:p>
            <a:p>
              <a:pPr>
                <a:lnSpc>
                  <a:spcPct val="100000"/>
                </a:lnSpc>
                <a:spcBef>
                  <a:spcPts val="0"/>
                </a:spcBef>
                <a:spcAft>
                  <a:spcPts val="300"/>
                </a:spcAft>
              </a:pPr>
              <a:endParaRPr lang="en-US" sz="1050" dirty="0">
                <a:latin typeface="+mn-lt"/>
              </a:endParaRPr>
            </a:p>
            <a:p>
              <a:pPr>
                <a:lnSpc>
                  <a:spcPct val="100000"/>
                </a:lnSpc>
                <a:spcBef>
                  <a:spcPts val="0"/>
                </a:spcBef>
                <a:spcAft>
                  <a:spcPts val="300"/>
                </a:spcAft>
              </a:pPr>
              <a:r>
                <a:rPr lang="en-US" sz="1050" dirty="0">
                  <a:latin typeface="+mn-lt"/>
                </a:rPr>
                <a:t>When your document lacks any color in the overall design, a good option is to add color by shading </a:t>
              </a:r>
              <a:br>
                <a:rPr lang="en-US" sz="1050" dirty="0">
                  <a:latin typeface="+mn-lt"/>
                </a:rPr>
              </a:br>
              <a:r>
                <a:rPr lang="en-US" sz="1050" dirty="0">
                  <a:latin typeface="+mn-lt"/>
                </a:rPr>
                <a:t>the header bar of tables with orange, yellow or pink. Use this approach sparingly. </a:t>
              </a:r>
            </a:p>
            <a:p>
              <a:pPr>
                <a:lnSpc>
                  <a:spcPct val="100000"/>
                </a:lnSpc>
                <a:spcBef>
                  <a:spcPts val="0"/>
                </a:spcBef>
                <a:spcAft>
                  <a:spcPts val="300"/>
                </a:spcAft>
              </a:pPr>
              <a:endParaRPr lang="en-US" sz="1050" dirty="0">
                <a:latin typeface="+mn-lt"/>
              </a:endParaRP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lang="en-US" sz="1200" kern="1200" noProof="0" dirty="0">
                  <a:solidFill>
                    <a:schemeClr val="tx1"/>
                  </a:solidFill>
                  <a:latin typeface="+mj-lt"/>
                  <a:ea typeface="+mn-ea"/>
                  <a:cs typeface="+mn-cs"/>
                </a:rPr>
                <a:t>Compliance</a:t>
              </a:r>
              <a:endParaRPr kumimoji="0" lang="en-US" sz="1050" b="1" i="0" u="none" strike="noStrike" kern="1200" cap="none" spc="0" normalizeH="0" baseline="0" noProof="0" dirty="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kumimoji="0" lang="en-US" sz="1050" b="0" i="0" u="none" strike="noStrike" kern="1200" cap="none" spc="0" normalizeH="0" baseline="0" noProof="0" dirty="0">
                  <a:ln>
                    <a:noFill/>
                  </a:ln>
                  <a:solidFill>
                    <a:srgbClr val="000000"/>
                  </a:solidFill>
                  <a:effectLst/>
                  <a:uLnTx/>
                  <a:uFillTx/>
                  <a:latin typeface="+mn-lt"/>
                  <a:ea typeface="+mn-ea"/>
                  <a:cs typeface="+mn-cs"/>
                </a:rPr>
                <a:t>If you are creating financial promotions/marketing materials, please consult the applicable content policies and approval procedures in your region.</a:t>
              </a:r>
              <a:endParaRPr lang="en-US" sz="1050" dirty="0">
                <a:latin typeface="+mn-lt"/>
              </a:endParaRPr>
            </a:p>
          </p:txBody>
        </p:sp>
        <p:sp>
          <p:nvSpPr>
            <p:cNvPr id="14" name="TextBox 13">
              <a:extLst>
                <a:ext uri="{FF2B5EF4-FFF2-40B4-BE49-F238E27FC236}">
                  <a16:creationId xmlns:a16="http://schemas.microsoft.com/office/drawing/2014/main" id="{3F98AE20-4090-B646-825F-E7666584FAA0}"/>
                </a:ext>
              </a:extLst>
            </p:cNvPr>
            <p:cNvSpPr txBox="1"/>
            <p:nvPr userDrawn="1"/>
          </p:nvSpPr>
          <p:spPr>
            <a:xfrm>
              <a:off x="-4050405" y="0"/>
              <a:ext cx="1893868" cy="459511"/>
            </a:xfrm>
            <a:prstGeom prst="rect">
              <a:avLst/>
            </a:prstGeom>
            <a:solidFill>
              <a:schemeClr val="accent1"/>
            </a:solidFill>
          </p:spPr>
          <p:txBody>
            <a:bodyPr wrap="square" lIns="91440" tIns="0" rIns="0" bIns="0" rtlCol="0" anchor="ctr" anchorCtr="0">
              <a:noAutofit/>
            </a:bodyPr>
            <a:lstStyle/>
            <a:p>
              <a:pPr>
                <a:buClr>
                  <a:schemeClr val="tx1"/>
                </a:buClr>
                <a:buSzPct val="110000"/>
              </a:pPr>
              <a:r>
                <a:rPr lang="en-US" sz="1600" dirty="0">
                  <a:solidFill>
                    <a:schemeClr val="bg1"/>
                  </a:solidFill>
                  <a:latin typeface="+mj-lt"/>
                </a:rPr>
                <a:t>Helpful hints</a:t>
              </a:r>
              <a:endParaRPr lang="en-US" sz="1400" dirty="0">
                <a:solidFill>
                  <a:schemeClr val="bg1"/>
                </a:solidFill>
              </a:endParaRPr>
            </a:p>
          </p:txBody>
        </p:sp>
      </p:grpSp>
    </p:spTree>
    <p:extLst>
      <p:ext uri="{BB962C8B-B14F-4D97-AF65-F5344CB8AC3E}">
        <p14:creationId xmlns:p14="http://schemas.microsoft.com/office/powerpoint/2010/main" val="2549690683"/>
      </p:ext>
    </p:extLst>
  </p:cSld>
  <p:clrMapOvr>
    <a:masterClrMapping/>
  </p:clrMapOvr>
  <p:extLst>
    <p:ext uri="{DCECCB84-F9BA-43D5-87BE-67443E8EF086}">
      <p15:sldGuideLst xmlns:p15="http://schemas.microsoft.com/office/powerpoint/2012/main">
        <p15:guide id="1" orient="horz" pos="1584">
          <p15:clr>
            <a:srgbClr val="FBAE40"/>
          </p15:clr>
        </p15:guide>
        <p15:guide id="2" orient="horz" pos="578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Column Title Pag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82E338E-E210-8B49-A9AA-45C65BC95724}"/>
              </a:ext>
            </a:extLst>
          </p:cNvPr>
          <p:cNvSpPr/>
          <p:nvPr userDrawn="1"/>
        </p:nvSpPr>
        <p:spPr>
          <a:xfrm>
            <a:off x="0" y="-1"/>
            <a:ext cx="7772400" cy="2286000"/>
          </a:xfrm>
          <a:prstGeom prst="rect">
            <a:avLst/>
          </a:prstGeom>
          <a:solidFill>
            <a:schemeClr val="tx2"/>
          </a:solidFill>
          <a:ln w="9525" cap="flat" cmpd="sng" algn="ctr">
            <a:noFill/>
            <a:prstDash val="solid"/>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buClr>
                <a:schemeClr val="tx2"/>
              </a:buClr>
              <a:buSzPct val="110000"/>
            </a:pPr>
            <a:endParaRPr lang="en-GB" sz="1439" b="1" kern="0" dirty="0" err="1"/>
          </a:p>
        </p:txBody>
      </p:sp>
      <p:sp>
        <p:nvSpPr>
          <p:cNvPr id="29" name="Text Placeholder 5">
            <a:extLst>
              <a:ext uri="{FF2B5EF4-FFF2-40B4-BE49-F238E27FC236}">
                <a16:creationId xmlns:a16="http://schemas.microsoft.com/office/drawing/2014/main" id="{40B69779-C51D-2749-9136-D923D3ECF4C8}"/>
              </a:ext>
            </a:extLst>
          </p:cNvPr>
          <p:cNvSpPr>
            <a:spLocks noGrp="1"/>
          </p:cNvSpPr>
          <p:nvPr>
            <p:ph type="body" sz="quarter" idx="25" hasCustomPrompt="1"/>
          </p:nvPr>
        </p:nvSpPr>
        <p:spPr>
          <a:xfrm>
            <a:off x="566371" y="538711"/>
            <a:ext cx="4351811" cy="1290087"/>
          </a:xfrm>
        </p:spPr>
        <p:txBody>
          <a:bodyPr/>
          <a:lstStyle>
            <a:lvl1pPr>
              <a:lnSpc>
                <a:spcPct val="90000"/>
              </a:lnSpc>
              <a:defRPr sz="3500" b="0">
                <a:solidFill>
                  <a:schemeClr val="bg1"/>
                </a:solidFill>
                <a:latin typeface="+mj-lt"/>
              </a:defRPr>
            </a:lvl1pPr>
            <a:lvl2pPr>
              <a:lnSpc>
                <a:spcPct val="100000"/>
              </a:lnSpc>
              <a:spcAft>
                <a:spcPts val="0"/>
              </a:spcAft>
              <a:defRPr sz="1500">
                <a:solidFill>
                  <a:schemeClr val="bg1"/>
                </a:solidFill>
              </a:defRPr>
            </a:lvl2pPr>
          </a:lstStyle>
          <a:p>
            <a:pPr lvl="0"/>
            <a:r>
              <a:rPr lang="en-US" dirty="0"/>
              <a:t>Page title (BLK Fort Extrabold)</a:t>
            </a:r>
          </a:p>
          <a:p>
            <a:pPr lvl="1"/>
            <a:r>
              <a:rPr lang="en-US" dirty="0"/>
              <a:t>Subtitle (BLK Fort)</a:t>
            </a:r>
          </a:p>
        </p:txBody>
      </p:sp>
      <p:sp>
        <p:nvSpPr>
          <p:cNvPr id="6" name="Footer Placeholder 5">
            <a:extLst>
              <a:ext uri="{FF2B5EF4-FFF2-40B4-BE49-F238E27FC236}">
                <a16:creationId xmlns:a16="http://schemas.microsoft.com/office/drawing/2014/main" id="{B898FC4B-4B73-9D4D-B898-9224071DB2E1}"/>
              </a:ext>
            </a:extLst>
          </p:cNvPr>
          <p:cNvSpPr>
            <a:spLocks noGrp="1"/>
          </p:cNvSpPr>
          <p:nvPr>
            <p:ph type="ftr" sz="quarter" idx="28"/>
          </p:nvPr>
        </p:nvSpPr>
        <p:spPr/>
        <p:txBody>
          <a:bodyPr/>
          <a:lstStyle/>
          <a:p>
            <a:r>
              <a:rPr lang="en-GB"/>
              <a:t>FOR PROFESSIONAL CLIENTS / QUALIFIED INVESTORS / QUALIFIED CLIENTS ONLY</a:t>
            </a:r>
            <a:endParaRPr lang="en-US" dirty="0"/>
          </a:p>
        </p:txBody>
      </p:sp>
      <p:pic>
        <p:nvPicPr>
          <p:cNvPr id="10" name="Picture 9">
            <a:extLst>
              <a:ext uri="{FF2B5EF4-FFF2-40B4-BE49-F238E27FC236}">
                <a16:creationId xmlns:a16="http://schemas.microsoft.com/office/drawing/2014/main" id="{1EFF016E-1764-3D4F-8CC8-07DAF7662B93}"/>
              </a:ext>
            </a:extLst>
          </p:cNvPr>
          <p:cNvPicPr>
            <a:picLocks noChangeAspect="1"/>
          </p:cNvPicPr>
          <p:nvPr userDrawn="1"/>
        </p:nvPicPr>
        <p:blipFill>
          <a:blip r:embed="rId2"/>
          <a:stretch>
            <a:fillRect/>
          </a:stretch>
        </p:blipFill>
        <p:spPr>
          <a:xfrm>
            <a:off x="5246037" y="576926"/>
            <a:ext cx="2006600" cy="279400"/>
          </a:xfrm>
          <a:prstGeom prst="rect">
            <a:avLst/>
          </a:prstGeom>
        </p:spPr>
      </p:pic>
      <p:sp>
        <p:nvSpPr>
          <p:cNvPr id="11" name="Text Placeholder 4">
            <a:extLst>
              <a:ext uri="{FF2B5EF4-FFF2-40B4-BE49-F238E27FC236}">
                <a16:creationId xmlns:a16="http://schemas.microsoft.com/office/drawing/2014/main" id="{13D3B6DB-F999-E14C-AC99-5E509916E5D8}"/>
              </a:ext>
            </a:extLst>
          </p:cNvPr>
          <p:cNvSpPr>
            <a:spLocks noGrp="1"/>
          </p:cNvSpPr>
          <p:nvPr>
            <p:ph type="body" sz="quarter" idx="26"/>
          </p:nvPr>
        </p:nvSpPr>
        <p:spPr>
          <a:xfrm>
            <a:off x="571499" y="2514600"/>
            <a:ext cx="6626225" cy="4572000"/>
          </a:xfrm>
        </p:spPr>
        <p:txBody>
          <a:bodyPr/>
          <a:lstStyle>
            <a:lvl1pPr>
              <a:spcBef>
                <a:spcPts val="300"/>
              </a:spcBef>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7" name="Group 6">
            <a:extLst>
              <a:ext uri="{FF2B5EF4-FFF2-40B4-BE49-F238E27FC236}">
                <a16:creationId xmlns:a16="http://schemas.microsoft.com/office/drawing/2014/main" id="{27BB4081-23E8-F14D-A7AE-A8463168DC55}"/>
              </a:ext>
            </a:extLst>
          </p:cNvPr>
          <p:cNvGrpSpPr/>
          <p:nvPr userDrawn="1"/>
        </p:nvGrpSpPr>
        <p:grpSpPr>
          <a:xfrm>
            <a:off x="-3705628" y="302980"/>
            <a:ext cx="3270917" cy="8859187"/>
            <a:chOff x="-4050405" y="0"/>
            <a:chExt cx="3270917" cy="8859187"/>
          </a:xfrm>
        </p:grpSpPr>
        <p:sp>
          <p:nvSpPr>
            <p:cNvPr id="8" name="TextBox 7">
              <a:extLst>
                <a:ext uri="{FF2B5EF4-FFF2-40B4-BE49-F238E27FC236}">
                  <a16:creationId xmlns:a16="http://schemas.microsoft.com/office/drawing/2014/main" id="{E140CA40-C2FE-8C4D-B9CD-ED0E3593009A}"/>
                </a:ext>
              </a:extLst>
            </p:cNvPr>
            <p:cNvSpPr txBox="1"/>
            <p:nvPr userDrawn="1"/>
          </p:nvSpPr>
          <p:spPr>
            <a:xfrm>
              <a:off x="-4050405" y="736405"/>
              <a:ext cx="3270917" cy="8122782"/>
            </a:xfrm>
            <a:prstGeom prst="rect">
              <a:avLst/>
            </a:prstGeom>
            <a:noFill/>
          </p:spPr>
          <p:txBody>
            <a:bodyPr wrap="square" lIns="0" tIns="0" rIns="0" bIns="0" rtlCol="0">
              <a:noAutofit/>
            </a:bodyPr>
            <a:lstStyle/>
            <a:p>
              <a:pPr>
                <a:lnSpc>
                  <a:spcPct val="100000"/>
                </a:lnSpc>
                <a:spcBef>
                  <a:spcPts val="0"/>
                </a:spcBef>
                <a:spcAft>
                  <a:spcPts val="300"/>
                </a:spcAft>
                <a:buClr>
                  <a:schemeClr val="tx1"/>
                </a:buClr>
                <a:buSzPct val="110000"/>
              </a:pPr>
              <a:r>
                <a:rPr lang="en-US" sz="1200" dirty="0">
                  <a:latin typeface="+mj-lt"/>
                </a:rPr>
                <a:t>Guides</a:t>
              </a:r>
              <a:endParaRPr lang="en-US" sz="1050" dirty="0">
                <a:latin typeface="+mj-lt"/>
              </a:endParaRPr>
            </a:p>
            <a:p>
              <a:pPr>
                <a:lnSpc>
                  <a:spcPct val="100000"/>
                </a:lnSpc>
                <a:spcBef>
                  <a:spcPts val="0"/>
                </a:spcBef>
                <a:spcAft>
                  <a:spcPts val="300"/>
                </a:spcAft>
                <a:buClr>
                  <a:schemeClr val="tx1"/>
                </a:buClr>
                <a:buSzPct val="110000"/>
              </a:pPr>
              <a:r>
                <a:rPr lang="en-US" sz="1050" dirty="0">
                  <a:latin typeface="+mn-lt"/>
                </a:rPr>
                <a:t>Go to View and check the “Guides” box to see page margins and columns. This feature will help </a:t>
              </a:r>
              <a:br>
                <a:rPr lang="en-US" sz="1050" dirty="0">
                  <a:latin typeface="+mn-lt"/>
                </a:rPr>
              </a:br>
              <a:r>
                <a:rPr lang="en-US" sz="1050" dirty="0">
                  <a:latin typeface="+mn-lt"/>
                </a:rPr>
                <a:t>align items on the page.  </a:t>
              </a:r>
            </a:p>
            <a:p>
              <a:pPr>
                <a:lnSpc>
                  <a:spcPct val="100000"/>
                </a:lnSpc>
                <a:spcBef>
                  <a:spcPts val="0"/>
                </a:spcBef>
                <a:spcAft>
                  <a:spcPts val="300"/>
                </a:spcAft>
                <a:buClr>
                  <a:schemeClr val="tx1"/>
                </a:buClr>
                <a:buSzPct val="110000"/>
              </a:pPr>
              <a:endParaRPr lang="en-US" sz="1050" dirty="0">
                <a:latin typeface="+mn-lt"/>
              </a:endParaRPr>
            </a:p>
            <a:p>
              <a:pPr>
                <a:lnSpc>
                  <a:spcPct val="100000"/>
                </a:lnSpc>
                <a:spcBef>
                  <a:spcPts val="0"/>
                </a:spcBef>
                <a:spcAft>
                  <a:spcPts val="300"/>
                </a:spcAft>
                <a:buClr>
                  <a:schemeClr val="tx1"/>
                </a:buClr>
                <a:buSzPct val="110000"/>
              </a:pPr>
              <a:r>
                <a:rPr lang="en-US" sz="1200" kern="1200" dirty="0">
                  <a:solidFill>
                    <a:schemeClr val="tx1"/>
                  </a:solidFill>
                  <a:latin typeface="+mj-lt"/>
                  <a:ea typeface="+mn-ea"/>
                  <a:cs typeface="+mn-cs"/>
                </a:rPr>
                <a:t>Text</a:t>
              </a:r>
            </a:p>
            <a:p>
              <a:pPr>
                <a:lnSpc>
                  <a:spcPct val="100000"/>
                </a:lnSpc>
                <a:spcBef>
                  <a:spcPts val="0"/>
                </a:spcBef>
                <a:spcAft>
                  <a:spcPts val="300"/>
                </a:spcAft>
                <a:buClr>
                  <a:schemeClr val="tx1"/>
                </a:buClr>
                <a:buSzPct val="110000"/>
              </a:pPr>
              <a:r>
                <a:rPr lang="en-US" sz="1050" dirty="0">
                  <a:latin typeface="+mn-lt"/>
                </a:rPr>
                <a:t>Adjust text sizes as needed. Bigger is better. Use only </a:t>
              </a:r>
              <a:r>
                <a:rPr lang="en-US" sz="1050" b="1" dirty="0">
                  <a:latin typeface="+mn-lt"/>
                </a:rPr>
                <a:t>BLACK</a:t>
              </a:r>
              <a:r>
                <a:rPr lang="en-US" sz="1050" dirty="0">
                  <a:latin typeface="+mn-lt"/>
                </a:rPr>
                <a:t> or </a:t>
              </a:r>
              <a:r>
                <a:rPr lang="en-US" sz="1050" b="1" dirty="0">
                  <a:latin typeface="+mn-lt"/>
                </a:rPr>
                <a:t>WHITE</a:t>
              </a:r>
              <a:r>
                <a:rPr lang="en-US" sz="1050" dirty="0">
                  <a:latin typeface="+mn-lt"/>
                </a:rPr>
                <a:t> text. Use font size and/or the Extrabold, Bold, or Body font weights instead of color to differentiate.</a:t>
              </a: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endParaRPr kumimoji="0" lang="en-US" sz="1200" b="0" i="0" u="none" strike="noStrike" kern="1200" cap="none" spc="0" normalizeH="0" baseline="0" noProof="0" dirty="0">
                <a:ln>
                  <a:noFill/>
                </a:ln>
                <a:solidFill>
                  <a:srgbClr val="000000"/>
                </a:solidFill>
                <a:effectLst/>
                <a:uLnTx/>
                <a:uFillTx/>
                <a:latin typeface="BLK Fort Extrabold"/>
                <a:ea typeface="+mn-ea"/>
                <a:cs typeface="+mn-cs"/>
              </a:endParaRP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kumimoji="0" lang="en-US" sz="1200" b="0" i="0" u="none" strike="noStrike" kern="1200" cap="none" spc="0" normalizeH="0" baseline="0" noProof="0" dirty="0">
                  <a:ln>
                    <a:noFill/>
                  </a:ln>
                  <a:solidFill>
                    <a:srgbClr val="000000"/>
                  </a:solidFill>
                  <a:effectLst/>
                  <a:uLnTx/>
                  <a:uFillTx/>
                  <a:latin typeface="BLK Fort Extrabold"/>
                  <a:ea typeface="+mn-ea"/>
                  <a:cs typeface="+mn-cs"/>
                </a:rPr>
                <a:t>Layouts</a:t>
              </a: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kumimoji="0" lang="en-US" sz="1050" b="0" i="0" u="none" strike="noStrike" kern="1200" cap="none" spc="0" normalizeH="0" baseline="0" noProof="0" dirty="0">
                  <a:ln>
                    <a:noFill/>
                  </a:ln>
                  <a:solidFill>
                    <a:srgbClr val="000000"/>
                  </a:solidFill>
                  <a:effectLst/>
                  <a:uLnTx/>
                  <a:uFillTx/>
                  <a:latin typeface="+mn-lt"/>
                  <a:ea typeface="+mn-ea"/>
                  <a:cs typeface="+mn-cs"/>
                </a:rPr>
                <a:t>Go to the Layout menu on the Home tab to access additional page layout options. </a:t>
              </a:r>
              <a:endParaRPr lang="en-US" sz="1050" dirty="0">
                <a:latin typeface="+mn-lt"/>
              </a:endParaRPr>
            </a:p>
            <a:p>
              <a:pPr marL="0" marR="0" lvl="0" indent="0" algn="l" defTabSz="914400" rtl="0" eaLnBrk="1" fontAlgn="auto" latinLnBrk="0" hangingPunct="1">
                <a:lnSpc>
                  <a:spcPct val="100000"/>
                </a:lnSpc>
                <a:spcBef>
                  <a:spcPts val="0"/>
                </a:spcBef>
                <a:spcAft>
                  <a:spcPts val="300"/>
                </a:spcAft>
                <a:buClr>
                  <a:schemeClr val="tx1"/>
                </a:buClr>
                <a:buSzPct val="110000"/>
                <a:buFontTx/>
                <a:buNone/>
                <a:tabLst/>
                <a:defRPr/>
              </a:pPr>
              <a:endParaRPr lang="en-US" sz="1050" dirty="0">
                <a:latin typeface="+mn-lt"/>
              </a:endParaRPr>
            </a:p>
            <a:p>
              <a:pPr>
                <a:lnSpc>
                  <a:spcPct val="100000"/>
                </a:lnSpc>
                <a:spcBef>
                  <a:spcPts val="0"/>
                </a:spcBef>
                <a:spcAft>
                  <a:spcPts val="300"/>
                </a:spcAft>
              </a:pPr>
              <a:r>
                <a:rPr lang="en-US" sz="1200" kern="1200" dirty="0">
                  <a:solidFill>
                    <a:schemeClr val="tx1"/>
                  </a:solidFill>
                  <a:latin typeface="+mj-lt"/>
                  <a:ea typeface="+mn-ea"/>
                  <a:cs typeface="+mn-cs"/>
                </a:rPr>
                <a:t>Charts</a:t>
              </a:r>
            </a:p>
            <a:p>
              <a:pPr>
                <a:lnSpc>
                  <a:spcPct val="100000"/>
                </a:lnSpc>
                <a:spcBef>
                  <a:spcPts val="0"/>
                </a:spcBef>
                <a:spcAft>
                  <a:spcPts val="300"/>
                </a:spcAft>
              </a:pPr>
              <a:r>
                <a:rPr lang="en-US" sz="1050" dirty="0">
                  <a:latin typeface="+mn-lt"/>
                </a:rPr>
                <a:t>Axis lines: .25pt black</a:t>
              </a:r>
            </a:p>
            <a:p>
              <a:pPr>
                <a:lnSpc>
                  <a:spcPct val="100000"/>
                </a:lnSpc>
                <a:spcBef>
                  <a:spcPts val="0"/>
                </a:spcBef>
                <a:spcAft>
                  <a:spcPts val="300"/>
                </a:spcAft>
              </a:pPr>
              <a:r>
                <a:rPr lang="en-US" sz="1050" dirty="0">
                  <a:latin typeface="+mn-lt"/>
                </a:rPr>
                <a:t>Base line: 1pt black</a:t>
              </a:r>
            </a:p>
            <a:p>
              <a:pPr>
                <a:lnSpc>
                  <a:spcPct val="100000"/>
                </a:lnSpc>
                <a:spcBef>
                  <a:spcPts val="0"/>
                </a:spcBef>
                <a:spcAft>
                  <a:spcPts val="300"/>
                </a:spcAft>
              </a:pPr>
              <a:r>
                <a:rPr lang="en-US" sz="1050" dirty="0">
                  <a:latin typeface="+mn-lt"/>
                </a:rPr>
                <a:t>Trend lines: 2pt (minimum) thick lines are standard</a:t>
              </a:r>
            </a:p>
            <a:p>
              <a:pPr>
                <a:lnSpc>
                  <a:spcPct val="100000"/>
                </a:lnSpc>
                <a:spcBef>
                  <a:spcPts val="0"/>
                </a:spcBef>
                <a:spcAft>
                  <a:spcPts val="300"/>
                </a:spcAft>
              </a:pPr>
              <a:r>
                <a:rPr lang="en-US" sz="1050" dirty="0">
                  <a:latin typeface="+mn-lt"/>
                </a:rPr>
                <a:t>Bars: thick bars are standard style</a:t>
              </a:r>
            </a:p>
            <a:p>
              <a:pPr>
                <a:lnSpc>
                  <a:spcPct val="100000"/>
                </a:lnSpc>
                <a:spcBef>
                  <a:spcPts val="0"/>
                </a:spcBef>
                <a:spcAft>
                  <a:spcPts val="300"/>
                </a:spcAft>
              </a:pPr>
              <a:r>
                <a:rPr lang="en-US" sz="1050" dirty="0">
                  <a:latin typeface="+mn-lt"/>
                </a:rPr>
                <a:t>Text labels: 8pt BLK Fort (minimum) </a:t>
              </a:r>
            </a:p>
            <a:p>
              <a:pPr>
                <a:lnSpc>
                  <a:spcPct val="100000"/>
                </a:lnSpc>
                <a:spcBef>
                  <a:spcPts val="0"/>
                </a:spcBef>
                <a:spcAft>
                  <a:spcPts val="300"/>
                </a:spcAft>
              </a:pPr>
              <a:endParaRPr lang="en-US" sz="1050" dirty="0">
                <a:latin typeface="+mn-lt"/>
              </a:endParaRPr>
            </a:p>
            <a:p>
              <a:pPr marL="0" marR="0" indent="0" algn="l" defTabSz="914400" rtl="0" eaLnBrk="1" fontAlgn="auto" latinLnBrk="0" hangingPunct="1">
                <a:lnSpc>
                  <a:spcPct val="100000"/>
                </a:lnSpc>
                <a:spcBef>
                  <a:spcPts val="0"/>
                </a:spcBef>
                <a:spcAft>
                  <a:spcPts val="300"/>
                </a:spcAft>
                <a:buClr>
                  <a:schemeClr val="tx1"/>
                </a:buClr>
                <a:buSzPct val="110000"/>
                <a:buFontTx/>
                <a:buNone/>
                <a:tabLst/>
                <a:defRPr/>
              </a:pPr>
              <a:r>
                <a:rPr lang="en-US" sz="1200" kern="1200" dirty="0">
                  <a:solidFill>
                    <a:schemeClr val="tx1"/>
                  </a:solidFill>
                  <a:latin typeface="+mj-lt"/>
                  <a:ea typeface="+mn-ea"/>
                  <a:cs typeface="+mn-cs"/>
                </a:rPr>
                <a:t>Tables</a:t>
              </a:r>
              <a:endParaRPr lang="en-US" sz="1050" b="1" dirty="0">
                <a:latin typeface="+mn-lt"/>
              </a:endParaRPr>
            </a:p>
            <a:p>
              <a:pPr>
                <a:lnSpc>
                  <a:spcPct val="100000"/>
                </a:lnSpc>
                <a:spcBef>
                  <a:spcPts val="0"/>
                </a:spcBef>
                <a:spcAft>
                  <a:spcPts val="300"/>
                </a:spcAft>
              </a:pPr>
              <a:r>
                <a:rPr lang="en-US" sz="1050" dirty="0">
                  <a:latin typeface="+mn-lt"/>
                </a:rPr>
                <a:t>Divider lines: .25pt black</a:t>
              </a:r>
            </a:p>
            <a:p>
              <a:pPr>
                <a:lnSpc>
                  <a:spcPct val="100000"/>
                </a:lnSpc>
                <a:spcBef>
                  <a:spcPts val="0"/>
                </a:spcBef>
                <a:spcAft>
                  <a:spcPts val="300"/>
                </a:spcAft>
              </a:pPr>
              <a:r>
                <a:rPr lang="en-US" sz="1050" dirty="0">
                  <a:latin typeface="+mn-lt"/>
                </a:rPr>
                <a:t>Bottom border: 1pt black</a:t>
              </a:r>
            </a:p>
            <a:p>
              <a:pPr marL="0" marR="0" lvl="0" indent="0" algn="l" defTabSz="914400" rtl="0" eaLnBrk="1" fontAlgn="auto" latinLnBrk="0" hangingPunct="1">
                <a:lnSpc>
                  <a:spcPct val="100000"/>
                </a:lnSpc>
                <a:spcBef>
                  <a:spcPts val="0"/>
                </a:spcBef>
                <a:spcAft>
                  <a:spcPts val="300"/>
                </a:spcAft>
                <a:buClr>
                  <a:schemeClr val="tx1"/>
                </a:buClr>
                <a:buSzPct val="110000"/>
                <a:buFontTx/>
                <a:buNone/>
                <a:tabLst/>
                <a:defRPr/>
              </a:pPr>
              <a:r>
                <a:rPr lang="en-US" sz="1050" dirty="0">
                  <a:latin typeface="+mn-lt"/>
                </a:rPr>
                <a:t>Avoid vertical gridlines when possible.</a:t>
              </a:r>
            </a:p>
            <a:p>
              <a:pPr>
                <a:lnSpc>
                  <a:spcPct val="100000"/>
                </a:lnSpc>
                <a:spcBef>
                  <a:spcPts val="0"/>
                </a:spcBef>
                <a:spcAft>
                  <a:spcPts val="300"/>
                </a:spcAft>
              </a:pPr>
              <a:endParaRPr lang="en-US" sz="1050" dirty="0">
                <a:latin typeface="+mn-lt"/>
              </a:endParaRPr>
            </a:p>
            <a:p>
              <a:pPr>
                <a:lnSpc>
                  <a:spcPct val="100000"/>
                </a:lnSpc>
                <a:spcBef>
                  <a:spcPts val="0"/>
                </a:spcBef>
                <a:spcAft>
                  <a:spcPts val="300"/>
                </a:spcAft>
              </a:pPr>
              <a:r>
                <a:rPr lang="en-US" sz="1050" b="0" dirty="0">
                  <a:latin typeface="+mn-lt"/>
                </a:rPr>
                <a:t>Use black for header row shading as the </a:t>
              </a:r>
              <a:br>
                <a:rPr lang="en-US" sz="1050" b="0" dirty="0">
                  <a:latin typeface="+mn-lt"/>
                </a:rPr>
              </a:br>
              <a:r>
                <a:rPr lang="en-US" sz="1050" b="0" dirty="0">
                  <a:latin typeface="+mn-lt"/>
                </a:rPr>
                <a:t>standard choice. Highlight key information </a:t>
              </a:r>
              <a:br>
                <a:rPr lang="en-US" sz="1050" b="0" dirty="0">
                  <a:latin typeface="+mn-lt"/>
                </a:rPr>
              </a:br>
              <a:r>
                <a:rPr lang="en-US" sz="1050" b="0" dirty="0">
                  <a:latin typeface="+mn-lt"/>
                </a:rPr>
                <a:t>by shading rows and columns with colors from </a:t>
              </a:r>
              <a:br>
                <a:rPr lang="en-US" sz="1050" b="0" dirty="0">
                  <a:latin typeface="+mn-lt"/>
                </a:rPr>
              </a:br>
              <a:r>
                <a:rPr lang="en-US" sz="1050" b="0" dirty="0">
                  <a:latin typeface="+mn-lt"/>
                </a:rPr>
                <a:t>the primary brand color palette. </a:t>
              </a:r>
            </a:p>
            <a:p>
              <a:pPr>
                <a:lnSpc>
                  <a:spcPct val="100000"/>
                </a:lnSpc>
                <a:spcBef>
                  <a:spcPts val="0"/>
                </a:spcBef>
                <a:spcAft>
                  <a:spcPts val="300"/>
                </a:spcAft>
              </a:pPr>
              <a:endParaRPr lang="en-US" sz="1050" dirty="0">
                <a:latin typeface="+mn-lt"/>
              </a:endParaRPr>
            </a:p>
            <a:p>
              <a:pPr>
                <a:lnSpc>
                  <a:spcPct val="100000"/>
                </a:lnSpc>
                <a:spcBef>
                  <a:spcPts val="0"/>
                </a:spcBef>
                <a:spcAft>
                  <a:spcPts val="300"/>
                </a:spcAft>
              </a:pPr>
              <a:r>
                <a:rPr lang="en-US" sz="1050" dirty="0">
                  <a:latin typeface="+mn-lt"/>
                </a:rPr>
                <a:t>When your document lacks any color in the overall design, a good option is to add color by shading </a:t>
              </a:r>
              <a:br>
                <a:rPr lang="en-US" sz="1050" dirty="0">
                  <a:latin typeface="+mn-lt"/>
                </a:rPr>
              </a:br>
              <a:r>
                <a:rPr lang="en-US" sz="1050" dirty="0">
                  <a:latin typeface="+mn-lt"/>
                </a:rPr>
                <a:t>the header bar of tables with orange, yellow or pink. Use this approach sparingly. </a:t>
              </a:r>
            </a:p>
            <a:p>
              <a:pPr>
                <a:lnSpc>
                  <a:spcPct val="100000"/>
                </a:lnSpc>
                <a:spcBef>
                  <a:spcPts val="0"/>
                </a:spcBef>
                <a:spcAft>
                  <a:spcPts val="300"/>
                </a:spcAft>
              </a:pPr>
              <a:endParaRPr lang="en-US" sz="1050" dirty="0">
                <a:latin typeface="+mn-lt"/>
              </a:endParaRP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lang="en-US" sz="1200" kern="1200" noProof="0" dirty="0">
                  <a:solidFill>
                    <a:schemeClr val="tx1"/>
                  </a:solidFill>
                  <a:latin typeface="+mj-lt"/>
                  <a:ea typeface="+mn-ea"/>
                  <a:cs typeface="+mn-cs"/>
                </a:rPr>
                <a:t>Compliance</a:t>
              </a:r>
              <a:endParaRPr kumimoji="0" lang="en-US" sz="1050" b="1" i="0" u="none" strike="noStrike" kern="1200" cap="none" spc="0" normalizeH="0" baseline="0" noProof="0" dirty="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kumimoji="0" lang="en-US" sz="1050" b="0" i="0" u="none" strike="noStrike" kern="1200" cap="none" spc="0" normalizeH="0" baseline="0" noProof="0" dirty="0">
                  <a:ln>
                    <a:noFill/>
                  </a:ln>
                  <a:solidFill>
                    <a:srgbClr val="000000"/>
                  </a:solidFill>
                  <a:effectLst/>
                  <a:uLnTx/>
                  <a:uFillTx/>
                  <a:latin typeface="+mn-lt"/>
                  <a:ea typeface="+mn-ea"/>
                  <a:cs typeface="+mn-cs"/>
                </a:rPr>
                <a:t>If you are creating financial promotions/marketing materials, please consult the applicable content policies and approval procedures in your region.</a:t>
              </a:r>
              <a:endParaRPr lang="en-US" sz="1050" dirty="0">
                <a:latin typeface="+mn-lt"/>
              </a:endParaRPr>
            </a:p>
          </p:txBody>
        </p:sp>
        <p:sp>
          <p:nvSpPr>
            <p:cNvPr id="12" name="TextBox 11">
              <a:extLst>
                <a:ext uri="{FF2B5EF4-FFF2-40B4-BE49-F238E27FC236}">
                  <a16:creationId xmlns:a16="http://schemas.microsoft.com/office/drawing/2014/main" id="{B3AD81DD-C639-324C-ADAB-4A25273867FB}"/>
                </a:ext>
              </a:extLst>
            </p:cNvPr>
            <p:cNvSpPr txBox="1"/>
            <p:nvPr userDrawn="1"/>
          </p:nvSpPr>
          <p:spPr>
            <a:xfrm>
              <a:off x="-4050405" y="0"/>
              <a:ext cx="1893868" cy="459511"/>
            </a:xfrm>
            <a:prstGeom prst="rect">
              <a:avLst/>
            </a:prstGeom>
            <a:solidFill>
              <a:schemeClr val="accent1"/>
            </a:solidFill>
          </p:spPr>
          <p:txBody>
            <a:bodyPr wrap="square" lIns="91440" tIns="0" rIns="0" bIns="0" rtlCol="0" anchor="ctr" anchorCtr="0">
              <a:noAutofit/>
            </a:bodyPr>
            <a:lstStyle/>
            <a:p>
              <a:pPr>
                <a:buClr>
                  <a:schemeClr val="tx1"/>
                </a:buClr>
                <a:buSzPct val="110000"/>
              </a:pPr>
              <a:r>
                <a:rPr lang="en-US" sz="1600" dirty="0">
                  <a:solidFill>
                    <a:schemeClr val="bg1"/>
                  </a:solidFill>
                  <a:latin typeface="+mj-lt"/>
                </a:rPr>
                <a:t>Helpful hints</a:t>
              </a:r>
              <a:endParaRPr lang="en-US" sz="1400" dirty="0">
                <a:solidFill>
                  <a:schemeClr val="bg1"/>
                </a:solidFill>
              </a:endParaRPr>
            </a:p>
          </p:txBody>
        </p:sp>
      </p:grpSp>
    </p:spTree>
    <p:extLst>
      <p:ext uri="{BB962C8B-B14F-4D97-AF65-F5344CB8AC3E}">
        <p14:creationId xmlns:p14="http://schemas.microsoft.com/office/powerpoint/2010/main" val="2933722012"/>
      </p:ext>
    </p:extLst>
  </p:cSld>
  <p:clrMapOvr>
    <a:masterClrMapping/>
  </p:clrMapOvr>
  <p:extLst>
    <p:ext uri="{DCECCB84-F9BA-43D5-87BE-67443E8EF086}">
      <p15:sldGuideLst xmlns:p15="http://schemas.microsoft.com/office/powerpoint/2012/main">
        <p15:guide id="1" orient="horz" pos="1584">
          <p15:clr>
            <a:srgbClr val="FBAE40"/>
          </p15:clr>
        </p15:guide>
        <p15:guide id="2" orient="horz" pos="578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Column Inside Pages">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1F71AC9D-6BFE-8849-878E-83F672446B63}"/>
              </a:ext>
            </a:extLst>
          </p:cNvPr>
          <p:cNvSpPr>
            <a:spLocks noGrp="1"/>
          </p:cNvSpPr>
          <p:nvPr>
            <p:ph type="body" sz="quarter" idx="21"/>
          </p:nvPr>
        </p:nvSpPr>
        <p:spPr>
          <a:xfrm>
            <a:off x="571500" y="585568"/>
            <a:ext cx="3200400" cy="7772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4">
            <a:extLst>
              <a:ext uri="{FF2B5EF4-FFF2-40B4-BE49-F238E27FC236}">
                <a16:creationId xmlns:a16="http://schemas.microsoft.com/office/drawing/2014/main" id="{049E218E-4B2C-F14C-9363-DF8A133E1E08}"/>
              </a:ext>
            </a:extLst>
          </p:cNvPr>
          <p:cNvSpPr>
            <a:spLocks noGrp="1"/>
          </p:cNvSpPr>
          <p:nvPr>
            <p:ph type="body" sz="quarter" idx="22"/>
          </p:nvPr>
        </p:nvSpPr>
        <p:spPr>
          <a:xfrm>
            <a:off x="3981452" y="585568"/>
            <a:ext cx="3200400" cy="7772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6" name="Group 5">
            <a:extLst>
              <a:ext uri="{FF2B5EF4-FFF2-40B4-BE49-F238E27FC236}">
                <a16:creationId xmlns:a16="http://schemas.microsoft.com/office/drawing/2014/main" id="{C0C7E0A3-81CD-7747-82F4-13B60A1C9CA0}"/>
              </a:ext>
            </a:extLst>
          </p:cNvPr>
          <p:cNvGrpSpPr/>
          <p:nvPr userDrawn="1"/>
        </p:nvGrpSpPr>
        <p:grpSpPr>
          <a:xfrm>
            <a:off x="-3705628" y="302980"/>
            <a:ext cx="3270917" cy="8859187"/>
            <a:chOff x="-4050405" y="0"/>
            <a:chExt cx="3270917" cy="8859187"/>
          </a:xfrm>
        </p:grpSpPr>
        <p:sp>
          <p:nvSpPr>
            <p:cNvPr id="7" name="TextBox 6">
              <a:extLst>
                <a:ext uri="{FF2B5EF4-FFF2-40B4-BE49-F238E27FC236}">
                  <a16:creationId xmlns:a16="http://schemas.microsoft.com/office/drawing/2014/main" id="{389E4DAB-7159-9F4E-B083-226AC741F12A}"/>
                </a:ext>
              </a:extLst>
            </p:cNvPr>
            <p:cNvSpPr txBox="1"/>
            <p:nvPr userDrawn="1"/>
          </p:nvSpPr>
          <p:spPr>
            <a:xfrm>
              <a:off x="-4050405" y="736405"/>
              <a:ext cx="3270917" cy="8122782"/>
            </a:xfrm>
            <a:prstGeom prst="rect">
              <a:avLst/>
            </a:prstGeom>
            <a:noFill/>
          </p:spPr>
          <p:txBody>
            <a:bodyPr wrap="square" lIns="0" tIns="0" rIns="0" bIns="0" rtlCol="0">
              <a:noAutofit/>
            </a:bodyPr>
            <a:lstStyle/>
            <a:p>
              <a:pPr>
                <a:lnSpc>
                  <a:spcPct val="100000"/>
                </a:lnSpc>
                <a:spcBef>
                  <a:spcPts val="0"/>
                </a:spcBef>
                <a:spcAft>
                  <a:spcPts val="300"/>
                </a:spcAft>
                <a:buClr>
                  <a:schemeClr val="tx1"/>
                </a:buClr>
                <a:buSzPct val="110000"/>
              </a:pPr>
              <a:r>
                <a:rPr lang="en-US" sz="1200" dirty="0">
                  <a:latin typeface="+mj-lt"/>
                </a:rPr>
                <a:t>Guides</a:t>
              </a:r>
              <a:endParaRPr lang="en-US" sz="1050" dirty="0">
                <a:latin typeface="+mj-lt"/>
              </a:endParaRPr>
            </a:p>
            <a:p>
              <a:pPr>
                <a:lnSpc>
                  <a:spcPct val="100000"/>
                </a:lnSpc>
                <a:spcBef>
                  <a:spcPts val="0"/>
                </a:spcBef>
                <a:spcAft>
                  <a:spcPts val="300"/>
                </a:spcAft>
                <a:buClr>
                  <a:schemeClr val="tx1"/>
                </a:buClr>
                <a:buSzPct val="110000"/>
              </a:pPr>
              <a:r>
                <a:rPr lang="en-US" sz="1050" dirty="0">
                  <a:latin typeface="+mn-lt"/>
                </a:rPr>
                <a:t>Go to View and check the “Guides” box to see page margins and columns. This feature will help </a:t>
              </a:r>
              <a:br>
                <a:rPr lang="en-US" sz="1050" dirty="0">
                  <a:latin typeface="+mn-lt"/>
                </a:rPr>
              </a:br>
              <a:r>
                <a:rPr lang="en-US" sz="1050" dirty="0">
                  <a:latin typeface="+mn-lt"/>
                </a:rPr>
                <a:t>align items on the page.  </a:t>
              </a:r>
            </a:p>
            <a:p>
              <a:pPr>
                <a:lnSpc>
                  <a:spcPct val="100000"/>
                </a:lnSpc>
                <a:spcBef>
                  <a:spcPts val="0"/>
                </a:spcBef>
                <a:spcAft>
                  <a:spcPts val="300"/>
                </a:spcAft>
                <a:buClr>
                  <a:schemeClr val="tx1"/>
                </a:buClr>
                <a:buSzPct val="110000"/>
              </a:pPr>
              <a:endParaRPr lang="en-US" sz="1050" dirty="0">
                <a:latin typeface="+mn-lt"/>
              </a:endParaRPr>
            </a:p>
            <a:p>
              <a:pPr>
                <a:lnSpc>
                  <a:spcPct val="100000"/>
                </a:lnSpc>
                <a:spcBef>
                  <a:spcPts val="0"/>
                </a:spcBef>
                <a:spcAft>
                  <a:spcPts val="300"/>
                </a:spcAft>
                <a:buClr>
                  <a:schemeClr val="tx1"/>
                </a:buClr>
                <a:buSzPct val="110000"/>
              </a:pPr>
              <a:r>
                <a:rPr lang="en-US" sz="1200" kern="1200" dirty="0">
                  <a:solidFill>
                    <a:schemeClr val="tx1"/>
                  </a:solidFill>
                  <a:latin typeface="+mj-lt"/>
                  <a:ea typeface="+mn-ea"/>
                  <a:cs typeface="+mn-cs"/>
                </a:rPr>
                <a:t>Text</a:t>
              </a:r>
            </a:p>
            <a:p>
              <a:pPr>
                <a:lnSpc>
                  <a:spcPct val="100000"/>
                </a:lnSpc>
                <a:spcBef>
                  <a:spcPts val="0"/>
                </a:spcBef>
                <a:spcAft>
                  <a:spcPts val="300"/>
                </a:spcAft>
                <a:buClr>
                  <a:schemeClr val="tx1"/>
                </a:buClr>
                <a:buSzPct val="110000"/>
              </a:pPr>
              <a:r>
                <a:rPr lang="en-US" sz="1050" dirty="0">
                  <a:latin typeface="+mn-lt"/>
                </a:rPr>
                <a:t>Adjust text sizes as needed. Bigger is better. Use only </a:t>
              </a:r>
              <a:r>
                <a:rPr lang="en-US" sz="1050" b="1" dirty="0">
                  <a:latin typeface="+mn-lt"/>
                </a:rPr>
                <a:t>BLACK</a:t>
              </a:r>
              <a:r>
                <a:rPr lang="en-US" sz="1050" dirty="0">
                  <a:latin typeface="+mn-lt"/>
                </a:rPr>
                <a:t> or </a:t>
              </a:r>
              <a:r>
                <a:rPr lang="en-US" sz="1050" b="1" dirty="0">
                  <a:latin typeface="+mn-lt"/>
                </a:rPr>
                <a:t>WHITE</a:t>
              </a:r>
              <a:r>
                <a:rPr lang="en-US" sz="1050" dirty="0">
                  <a:latin typeface="+mn-lt"/>
                </a:rPr>
                <a:t> text. Use font size and/or the Extrabold, Bold, or Body font weights instead of color to differentiate.</a:t>
              </a: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endParaRPr kumimoji="0" lang="en-US" sz="1200" b="0" i="0" u="none" strike="noStrike" kern="1200" cap="none" spc="0" normalizeH="0" baseline="0" noProof="0" dirty="0">
                <a:ln>
                  <a:noFill/>
                </a:ln>
                <a:solidFill>
                  <a:srgbClr val="000000"/>
                </a:solidFill>
                <a:effectLst/>
                <a:uLnTx/>
                <a:uFillTx/>
                <a:latin typeface="BLK Fort Extrabold"/>
                <a:ea typeface="+mn-ea"/>
                <a:cs typeface="+mn-cs"/>
              </a:endParaRP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kumimoji="0" lang="en-US" sz="1200" b="0" i="0" u="none" strike="noStrike" kern="1200" cap="none" spc="0" normalizeH="0" baseline="0" noProof="0" dirty="0">
                  <a:ln>
                    <a:noFill/>
                  </a:ln>
                  <a:solidFill>
                    <a:srgbClr val="000000"/>
                  </a:solidFill>
                  <a:effectLst/>
                  <a:uLnTx/>
                  <a:uFillTx/>
                  <a:latin typeface="BLK Fort Extrabold"/>
                  <a:ea typeface="+mn-ea"/>
                  <a:cs typeface="+mn-cs"/>
                </a:rPr>
                <a:t>Layouts</a:t>
              </a: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kumimoji="0" lang="en-US" sz="1050" b="0" i="0" u="none" strike="noStrike" kern="1200" cap="none" spc="0" normalizeH="0" baseline="0" noProof="0" dirty="0">
                  <a:ln>
                    <a:noFill/>
                  </a:ln>
                  <a:solidFill>
                    <a:srgbClr val="000000"/>
                  </a:solidFill>
                  <a:effectLst/>
                  <a:uLnTx/>
                  <a:uFillTx/>
                  <a:latin typeface="+mn-lt"/>
                  <a:ea typeface="+mn-ea"/>
                  <a:cs typeface="+mn-cs"/>
                </a:rPr>
                <a:t>Go to the Layout menu on the Home tab to access additional page layout options. </a:t>
              </a:r>
              <a:endParaRPr lang="en-US" sz="1050" dirty="0">
                <a:latin typeface="+mn-lt"/>
              </a:endParaRPr>
            </a:p>
            <a:p>
              <a:pPr marL="0" marR="0" lvl="0" indent="0" algn="l" defTabSz="914400" rtl="0" eaLnBrk="1" fontAlgn="auto" latinLnBrk="0" hangingPunct="1">
                <a:lnSpc>
                  <a:spcPct val="100000"/>
                </a:lnSpc>
                <a:spcBef>
                  <a:spcPts val="0"/>
                </a:spcBef>
                <a:spcAft>
                  <a:spcPts val="300"/>
                </a:spcAft>
                <a:buClr>
                  <a:schemeClr val="tx1"/>
                </a:buClr>
                <a:buSzPct val="110000"/>
                <a:buFontTx/>
                <a:buNone/>
                <a:tabLst/>
                <a:defRPr/>
              </a:pPr>
              <a:endParaRPr lang="en-US" sz="1050" dirty="0">
                <a:latin typeface="+mn-lt"/>
              </a:endParaRPr>
            </a:p>
            <a:p>
              <a:pPr>
                <a:lnSpc>
                  <a:spcPct val="100000"/>
                </a:lnSpc>
                <a:spcBef>
                  <a:spcPts val="0"/>
                </a:spcBef>
                <a:spcAft>
                  <a:spcPts val="300"/>
                </a:spcAft>
              </a:pPr>
              <a:r>
                <a:rPr lang="en-US" sz="1200" kern="1200" dirty="0">
                  <a:solidFill>
                    <a:schemeClr val="tx1"/>
                  </a:solidFill>
                  <a:latin typeface="+mj-lt"/>
                  <a:ea typeface="+mn-ea"/>
                  <a:cs typeface="+mn-cs"/>
                </a:rPr>
                <a:t>Charts</a:t>
              </a:r>
            </a:p>
            <a:p>
              <a:pPr>
                <a:lnSpc>
                  <a:spcPct val="100000"/>
                </a:lnSpc>
                <a:spcBef>
                  <a:spcPts val="0"/>
                </a:spcBef>
                <a:spcAft>
                  <a:spcPts val="300"/>
                </a:spcAft>
              </a:pPr>
              <a:r>
                <a:rPr lang="en-US" sz="1050" dirty="0">
                  <a:latin typeface="+mn-lt"/>
                </a:rPr>
                <a:t>Axis lines: .25pt black</a:t>
              </a:r>
            </a:p>
            <a:p>
              <a:pPr>
                <a:lnSpc>
                  <a:spcPct val="100000"/>
                </a:lnSpc>
                <a:spcBef>
                  <a:spcPts val="0"/>
                </a:spcBef>
                <a:spcAft>
                  <a:spcPts val="300"/>
                </a:spcAft>
              </a:pPr>
              <a:r>
                <a:rPr lang="en-US" sz="1050" dirty="0">
                  <a:latin typeface="+mn-lt"/>
                </a:rPr>
                <a:t>Base line: 1pt black</a:t>
              </a:r>
            </a:p>
            <a:p>
              <a:pPr>
                <a:lnSpc>
                  <a:spcPct val="100000"/>
                </a:lnSpc>
                <a:spcBef>
                  <a:spcPts val="0"/>
                </a:spcBef>
                <a:spcAft>
                  <a:spcPts val="300"/>
                </a:spcAft>
              </a:pPr>
              <a:r>
                <a:rPr lang="en-US" sz="1050" dirty="0">
                  <a:latin typeface="+mn-lt"/>
                </a:rPr>
                <a:t>Trend lines: 2pt (minimum) thick lines are standard</a:t>
              </a:r>
            </a:p>
            <a:p>
              <a:pPr>
                <a:lnSpc>
                  <a:spcPct val="100000"/>
                </a:lnSpc>
                <a:spcBef>
                  <a:spcPts val="0"/>
                </a:spcBef>
                <a:spcAft>
                  <a:spcPts val="300"/>
                </a:spcAft>
              </a:pPr>
              <a:r>
                <a:rPr lang="en-US" sz="1050" dirty="0">
                  <a:latin typeface="+mn-lt"/>
                </a:rPr>
                <a:t>Bars: thick bars are standard style</a:t>
              </a:r>
            </a:p>
            <a:p>
              <a:pPr>
                <a:lnSpc>
                  <a:spcPct val="100000"/>
                </a:lnSpc>
                <a:spcBef>
                  <a:spcPts val="0"/>
                </a:spcBef>
                <a:spcAft>
                  <a:spcPts val="300"/>
                </a:spcAft>
              </a:pPr>
              <a:r>
                <a:rPr lang="en-US" sz="1050" dirty="0">
                  <a:latin typeface="+mn-lt"/>
                </a:rPr>
                <a:t>Text labels: 8pt BLK Fort (minimum) </a:t>
              </a:r>
            </a:p>
            <a:p>
              <a:pPr>
                <a:lnSpc>
                  <a:spcPct val="100000"/>
                </a:lnSpc>
                <a:spcBef>
                  <a:spcPts val="0"/>
                </a:spcBef>
                <a:spcAft>
                  <a:spcPts val="300"/>
                </a:spcAft>
              </a:pPr>
              <a:endParaRPr lang="en-US" sz="1050" dirty="0">
                <a:latin typeface="+mn-lt"/>
              </a:endParaRPr>
            </a:p>
            <a:p>
              <a:pPr marL="0" marR="0" indent="0" algn="l" defTabSz="914400" rtl="0" eaLnBrk="1" fontAlgn="auto" latinLnBrk="0" hangingPunct="1">
                <a:lnSpc>
                  <a:spcPct val="100000"/>
                </a:lnSpc>
                <a:spcBef>
                  <a:spcPts val="0"/>
                </a:spcBef>
                <a:spcAft>
                  <a:spcPts val="300"/>
                </a:spcAft>
                <a:buClr>
                  <a:schemeClr val="tx1"/>
                </a:buClr>
                <a:buSzPct val="110000"/>
                <a:buFontTx/>
                <a:buNone/>
                <a:tabLst/>
                <a:defRPr/>
              </a:pPr>
              <a:r>
                <a:rPr lang="en-US" sz="1200" kern="1200" dirty="0">
                  <a:solidFill>
                    <a:schemeClr val="tx1"/>
                  </a:solidFill>
                  <a:latin typeface="+mj-lt"/>
                  <a:ea typeface="+mn-ea"/>
                  <a:cs typeface="+mn-cs"/>
                </a:rPr>
                <a:t>Tables</a:t>
              </a:r>
              <a:endParaRPr lang="en-US" sz="1050" b="1" dirty="0">
                <a:latin typeface="+mn-lt"/>
              </a:endParaRPr>
            </a:p>
            <a:p>
              <a:pPr>
                <a:lnSpc>
                  <a:spcPct val="100000"/>
                </a:lnSpc>
                <a:spcBef>
                  <a:spcPts val="0"/>
                </a:spcBef>
                <a:spcAft>
                  <a:spcPts val="300"/>
                </a:spcAft>
              </a:pPr>
              <a:r>
                <a:rPr lang="en-US" sz="1050" dirty="0">
                  <a:latin typeface="+mn-lt"/>
                </a:rPr>
                <a:t>Divider lines: .25pt black</a:t>
              </a:r>
            </a:p>
            <a:p>
              <a:pPr>
                <a:lnSpc>
                  <a:spcPct val="100000"/>
                </a:lnSpc>
                <a:spcBef>
                  <a:spcPts val="0"/>
                </a:spcBef>
                <a:spcAft>
                  <a:spcPts val="300"/>
                </a:spcAft>
              </a:pPr>
              <a:r>
                <a:rPr lang="en-US" sz="1050" dirty="0">
                  <a:latin typeface="+mn-lt"/>
                </a:rPr>
                <a:t>Bottom border: 1pt black</a:t>
              </a:r>
            </a:p>
            <a:p>
              <a:pPr marL="0" marR="0" lvl="0" indent="0" algn="l" defTabSz="914400" rtl="0" eaLnBrk="1" fontAlgn="auto" latinLnBrk="0" hangingPunct="1">
                <a:lnSpc>
                  <a:spcPct val="100000"/>
                </a:lnSpc>
                <a:spcBef>
                  <a:spcPts val="0"/>
                </a:spcBef>
                <a:spcAft>
                  <a:spcPts val="300"/>
                </a:spcAft>
                <a:buClr>
                  <a:schemeClr val="tx1"/>
                </a:buClr>
                <a:buSzPct val="110000"/>
                <a:buFontTx/>
                <a:buNone/>
                <a:tabLst/>
                <a:defRPr/>
              </a:pPr>
              <a:r>
                <a:rPr lang="en-US" sz="1050" dirty="0">
                  <a:latin typeface="+mn-lt"/>
                </a:rPr>
                <a:t>Avoid vertical gridlines when possible.</a:t>
              </a:r>
            </a:p>
            <a:p>
              <a:pPr>
                <a:lnSpc>
                  <a:spcPct val="100000"/>
                </a:lnSpc>
                <a:spcBef>
                  <a:spcPts val="0"/>
                </a:spcBef>
                <a:spcAft>
                  <a:spcPts val="300"/>
                </a:spcAft>
              </a:pPr>
              <a:endParaRPr lang="en-US" sz="1050" dirty="0">
                <a:latin typeface="+mn-lt"/>
              </a:endParaRPr>
            </a:p>
            <a:p>
              <a:pPr>
                <a:lnSpc>
                  <a:spcPct val="100000"/>
                </a:lnSpc>
                <a:spcBef>
                  <a:spcPts val="0"/>
                </a:spcBef>
                <a:spcAft>
                  <a:spcPts val="300"/>
                </a:spcAft>
              </a:pPr>
              <a:r>
                <a:rPr lang="en-US" sz="1050" b="0" dirty="0">
                  <a:latin typeface="+mn-lt"/>
                </a:rPr>
                <a:t>Use black for header row shading as the </a:t>
              </a:r>
              <a:br>
                <a:rPr lang="en-US" sz="1050" b="0" dirty="0">
                  <a:latin typeface="+mn-lt"/>
                </a:rPr>
              </a:br>
              <a:r>
                <a:rPr lang="en-US" sz="1050" b="0" dirty="0">
                  <a:latin typeface="+mn-lt"/>
                </a:rPr>
                <a:t>standard choice. Highlight key information </a:t>
              </a:r>
              <a:br>
                <a:rPr lang="en-US" sz="1050" b="0" dirty="0">
                  <a:latin typeface="+mn-lt"/>
                </a:rPr>
              </a:br>
              <a:r>
                <a:rPr lang="en-US" sz="1050" b="0" dirty="0">
                  <a:latin typeface="+mn-lt"/>
                </a:rPr>
                <a:t>by shading rows and columns with colors from </a:t>
              </a:r>
              <a:br>
                <a:rPr lang="en-US" sz="1050" b="0" dirty="0">
                  <a:latin typeface="+mn-lt"/>
                </a:rPr>
              </a:br>
              <a:r>
                <a:rPr lang="en-US" sz="1050" b="0" dirty="0">
                  <a:latin typeface="+mn-lt"/>
                </a:rPr>
                <a:t>the primary brand color palette. </a:t>
              </a:r>
            </a:p>
            <a:p>
              <a:pPr>
                <a:lnSpc>
                  <a:spcPct val="100000"/>
                </a:lnSpc>
                <a:spcBef>
                  <a:spcPts val="0"/>
                </a:spcBef>
                <a:spcAft>
                  <a:spcPts val="300"/>
                </a:spcAft>
              </a:pPr>
              <a:endParaRPr lang="en-US" sz="1050" dirty="0">
                <a:latin typeface="+mn-lt"/>
              </a:endParaRPr>
            </a:p>
            <a:p>
              <a:pPr>
                <a:lnSpc>
                  <a:spcPct val="100000"/>
                </a:lnSpc>
                <a:spcBef>
                  <a:spcPts val="0"/>
                </a:spcBef>
                <a:spcAft>
                  <a:spcPts val="300"/>
                </a:spcAft>
              </a:pPr>
              <a:r>
                <a:rPr lang="en-US" sz="1050" dirty="0">
                  <a:latin typeface="+mn-lt"/>
                </a:rPr>
                <a:t>When your document lacks any color in the overall design, a good option is to add color by shading </a:t>
              </a:r>
              <a:br>
                <a:rPr lang="en-US" sz="1050" dirty="0">
                  <a:latin typeface="+mn-lt"/>
                </a:rPr>
              </a:br>
              <a:r>
                <a:rPr lang="en-US" sz="1050" dirty="0">
                  <a:latin typeface="+mn-lt"/>
                </a:rPr>
                <a:t>the header bar of tables with orange, yellow or pink. Use this approach sparingly. </a:t>
              </a:r>
            </a:p>
            <a:p>
              <a:pPr>
                <a:lnSpc>
                  <a:spcPct val="100000"/>
                </a:lnSpc>
                <a:spcBef>
                  <a:spcPts val="0"/>
                </a:spcBef>
                <a:spcAft>
                  <a:spcPts val="300"/>
                </a:spcAft>
              </a:pPr>
              <a:endParaRPr lang="en-US" sz="1050" dirty="0">
                <a:latin typeface="+mn-lt"/>
              </a:endParaRP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lang="en-US" sz="1200" kern="1200" noProof="0" dirty="0">
                  <a:solidFill>
                    <a:schemeClr val="tx1"/>
                  </a:solidFill>
                  <a:latin typeface="+mj-lt"/>
                  <a:ea typeface="+mn-ea"/>
                  <a:cs typeface="+mn-cs"/>
                </a:rPr>
                <a:t>Compliance</a:t>
              </a:r>
              <a:endParaRPr kumimoji="0" lang="en-US" sz="1050" b="1" i="0" u="none" strike="noStrike" kern="1200" cap="none" spc="0" normalizeH="0" baseline="0" noProof="0" dirty="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kumimoji="0" lang="en-US" sz="1050" b="0" i="0" u="none" strike="noStrike" kern="1200" cap="none" spc="0" normalizeH="0" baseline="0" noProof="0" dirty="0">
                  <a:ln>
                    <a:noFill/>
                  </a:ln>
                  <a:solidFill>
                    <a:srgbClr val="000000"/>
                  </a:solidFill>
                  <a:effectLst/>
                  <a:uLnTx/>
                  <a:uFillTx/>
                  <a:latin typeface="+mn-lt"/>
                  <a:ea typeface="+mn-ea"/>
                  <a:cs typeface="+mn-cs"/>
                </a:rPr>
                <a:t>If you are creating financial promotions/marketing materials, please consult the applicable content policies and approval procedures in your region.</a:t>
              </a:r>
              <a:endParaRPr lang="en-US" sz="1050" dirty="0">
                <a:latin typeface="+mn-lt"/>
              </a:endParaRPr>
            </a:p>
          </p:txBody>
        </p:sp>
        <p:sp>
          <p:nvSpPr>
            <p:cNvPr id="8" name="TextBox 7">
              <a:extLst>
                <a:ext uri="{FF2B5EF4-FFF2-40B4-BE49-F238E27FC236}">
                  <a16:creationId xmlns:a16="http://schemas.microsoft.com/office/drawing/2014/main" id="{6FA17C78-D7BB-F448-B8CB-3200644FD453}"/>
                </a:ext>
              </a:extLst>
            </p:cNvPr>
            <p:cNvSpPr txBox="1"/>
            <p:nvPr userDrawn="1"/>
          </p:nvSpPr>
          <p:spPr>
            <a:xfrm>
              <a:off x="-4050405" y="0"/>
              <a:ext cx="1893868" cy="459511"/>
            </a:xfrm>
            <a:prstGeom prst="rect">
              <a:avLst/>
            </a:prstGeom>
            <a:solidFill>
              <a:schemeClr val="accent1"/>
            </a:solidFill>
          </p:spPr>
          <p:txBody>
            <a:bodyPr wrap="square" lIns="91440" tIns="0" rIns="0" bIns="0" rtlCol="0" anchor="ctr" anchorCtr="0">
              <a:noAutofit/>
            </a:bodyPr>
            <a:lstStyle/>
            <a:p>
              <a:pPr>
                <a:buClr>
                  <a:schemeClr val="tx1"/>
                </a:buClr>
                <a:buSzPct val="110000"/>
              </a:pPr>
              <a:r>
                <a:rPr lang="en-US" sz="1600" dirty="0">
                  <a:solidFill>
                    <a:schemeClr val="bg1"/>
                  </a:solidFill>
                  <a:latin typeface="+mj-lt"/>
                </a:rPr>
                <a:t>Helpful hints</a:t>
              </a:r>
              <a:endParaRPr lang="en-US" sz="1400" dirty="0">
                <a:solidFill>
                  <a:schemeClr val="bg1"/>
                </a:solidFill>
              </a:endParaRPr>
            </a:p>
          </p:txBody>
        </p:sp>
      </p:grpSp>
      <p:sp>
        <p:nvSpPr>
          <p:cNvPr id="2" name="Footer Placeholder 1">
            <a:extLst>
              <a:ext uri="{FF2B5EF4-FFF2-40B4-BE49-F238E27FC236}">
                <a16:creationId xmlns:a16="http://schemas.microsoft.com/office/drawing/2014/main" id="{F490E070-7D68-B946-B5EF-959C5C050605}"/>
              </a:ext>
            </a:extLst>
          </p:cNvPr>
          <p:cNvSpPr>
            <a:spLocks noGrp="1"/>
          </p:cNvSpPr>
          <p:nvPr>
            <p:ph type="ftr" sz="quarter" idx="23"/>
          </p:nvPr>
        </p:nvSpPr>
        <p:spPr/>
        <p:txBody>
          <a:bodyPr/>
          <a:lstStyle/>
          <a:p>
            <a:r>
              <a:rPr lang="en-GB"/>
              <a:t>FOR PROFESSIONAL CLIENTS / QUALIFIED INVESTORS / QUALIFIED CLIENTS ONLY</a:t>
            </a:r>
            <a:endParaRPr lang="en-US" dirty="0"/>
          </a:p>
        </p:txBody>
      </p:sp>
      <p:sp>
        <p:nvSpPr>
          <p:cNvPr id="4" name="Slide Number Placeholder 3">
            <a:extLst>
              <a:ext uri="{FF2B5EF4-FFF2-40B4-BE49-F238E27FC236}">
                <a16:creationId xmlns:a16="http://schemas.microsoft.com/office/drawing/2014/main" id="{2212B41D-4DC4-3448-B3E2-6E4B5D41B207}"/>
              </a:ext>
            </a:extLst>
          </p:cNvPr>
          <p:cNvSpPr>
            <a:spLocks noGrp="1"/>
          </p:cNvSpPr>
          <p:nvPr>
            <p:ph type="sldNum" sz="quarter" idx="24"/>
          </p:nvPr>
        </p:nvSpPr>
        <p:spPr/>
        <p:txBody>
          <a:bodyPr/>
          <a:lstStyle/>
          <a:p>
            <a:fld id="{C0531ADF-2191-45C5-9D71-08764BF86A6F}" type="slidenum">
              <a:rPr lang="en-GB" smtClean="0"/>
              <a:pPr/>
              <a:t>‹#›</a:t>
            </a:fld>
            <a:endParaRPr lang="en-GB" dirty="0"/>
          </a:p>
        </p:txBody>
      </p:sp>
    </p:spTree>
    <p:extLst>
      <p:ext uri="{BB962C8B-B14F-4D97-AF65-F5344CB8AC3E}">
        <p14:creationId xmlns:p14="http://schemas.microsoft.com/office/powerpoint/2010/main" val="3687115740"/>
      </p:ext>
    </p:extLst>
  </p:cSld>
  <p:clrMapOvr>
    <a:masterClrMapping/>
  </p:clrMapOvr>
  <p:extLst>
    <p:ext uri="{DCECCB84-F9BA-43D5-87BE-67443E8EF086}">
      <p15:sldGuideLst xmlns:p15="http://schemas.microsoft.com/office/powerpoint/2012/main">
        <p15:guide id="1" orient="horz" pos="5784"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Column Inside Pages">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1F71AC9D-6BFE-8849-878E-83F672446B63}"/>
              </a:ext>
            </a:extLst>
          </p:cNvPr>
          <p:cNvSpPr>
            <a:spLocks noGrp="1"/>
          </p:cNvSpPr>
          <p:nvPr>
            <p:ph type="body" sz="quarter" idx="21"/>
          </p:nvPr>
        </p:nvSpPr>
        <p:spPr>
          <a:xfrm>
            <a:off x="571500" y="585568"/>
            <a:ext cx="6629400" cy="7772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6" name="Group 5">
            <a:extLst>
              <a:ext uri="{FF2B5EF4-FFF2-40B4-BE49-F238E27FC236}">
                <a16:creationId xmlns:a16="http://schemas.microsoft.com/office/drawing/2014/main" id="{973CE2F5-F11F-4445-B281-37F16B9F0972}"/>
              </a:ext>
            </a:extLst>
          </p:cNvPr>
          <p:cNvGrpSpPr/>
          <p:nvPr userDrawn="1"/>
        </p:nvGrpSpPr>
        <p:grpSpPr>
          <a:xfrm>
            <a:off x="-3705628" y="302980"/>
            <a:ext cx="3270917" cy="8859187"/>
            <a:chOff x="-4050405" y="0"/>
            <a:chExt cx="3270917" cy="8859187"/>
          </a:xfrm>
        </p:grpSpPr>
        <p:sp>
          <p:nvSpPr>
            <p:cNvPr id="7" name="TextBox 6">
              <a:extLst>
                <a:ext uri="{FF2B5EF4-FFF2-40B4-BE49-F238E27FC236}">
                  <a16:creationId xmlns:a16="http://schemas.microsoft.com/office/drawing/2014/main" id="{5DE847E0-B546-C642-B17C-3B68A00EB6C1}"/>
                </a:ext>
              </a:extLst>
            </p:cNvPr>
            <p:cNvSpPr txBox="1"/>
            <p:nvPr userDrawn="1"/>
          </p:nvSpPr>
          <p:spPr>
            <a:xfrm>
              <a:off x="-4050405" y="736405"/>
              <a:ext cx="3270917" cy="8122782"/>
            </a:xfrm>
            <a:prstGeom prst="rect">
              <a:avLst/>
            </a:prstGeom>
            <a:noFill/>
          </p:spPr>
          <p:txBody>
            <a:bodyPr wrap="square" lIns="0" tIns="0" rIns="0" bIns="0" rtlCol="0">
              <a:noAutofit/>
            </a:bodyPr>
            <a:lstStyle/>
            <a:p>
              <a:pPr>
                <a:lnSpc>
                  <a:spcPct val="100000"/>
                </a:lnSpc>
                <a:spcBef>
                  <a:spcPts val="0"/>
                </a:spcBef>
                <a:spcAft>
                  <a:spcPts val="300"/>
                </a:spcAft>
                <a:buClr>
                  <a:schemeClr val="tx1"/>
                </a:buClr>
                <a:buSzPct val="110000"/>
              </a:pPr>
              <a:r>
                <a:rPr lang="en-US" sz="1200" dirty="0">
                  <a:latin typeface="+mj-lt"/>
                </a:rPr>
                <a:t>Guides</a:t>
              </a:r>
              <a:endParaRPr lang="en-US" sz="1050" dirty="0">
                <a:latin typeface="+mj-lt"/>
              </a:endParaRPr>
            </a:p>
            <a:p>
              <a:pPr>
                <a:lnSpc>
                  <a:spcPct val="100000"/>
                </a:lnSpc>
                <a:spcBef>
                  <a:spcPts val="0"/>
                </a:spcBef>
                <a:spcAft>
                  <a:spcPts val="300"/>
                </a:spcAft>
                <a:buClr>
                  <a:schemeClr val="tx1"/>
                </a:buClr>
                <a:buSzPct val="110000"/>
              </a:pPr>
              <a:r>
                <a:rPr lang="en-US" sz="1050" dirty="0">
                  <a:latin typeface="+mn-lt"/>
                </a:rPr>
                <a:t>Go to View and check the “Guides” box to see page margins and columns. This feature will help </a:t>
              </a:r>
              <a:br>
                <a:rPr lang="en-US" sz="1050" dirty="0">
                  <a:latin typeface="+mn-lt"/>
                </a:rPr>
              </a:br>
              <a:r>
                <a:rPr lang="en-US" sz="1050" dirty="0">
                  <a:latin typeface="+mn-lt"/>
                </a:rPr>
                <a:t>align items on the page.  </a:t>
              </a:r>
            </a:p>
            <a:p>
              <a:pPr>
                <a:lnSpc>
                  <a:spcPct val="100000"/>
                </a:lnSpc>
                <a:spcBef>
                  <a:spcPts val="0"/>
                </a:spcBef>
                <a:spcAft>
                  <a:spcPts val="300"/>
                </a:spcAft>
                <a:buClr>
                  <a:schemeClr val="tx1"/>
                </a:buClr>
                <a:buSzPct val="110000"/>
              </a:pPr>
              <a:endParaRPr lang="en-US" sz="1050" dirty="0">
                <a:latin typeface="+mn-lt"/>
              </a:endParaRPr>
            </a:p>
            <a:p>
              <a:pPr>
                <a:lnSpc>
                  <a:spcPct val="100000"/>
                </a:lnSpc>
                <a:spcBef>
                  <a:spcPts val="0"/>
                </a:spcBef>
                <a:spcAft>
                  <a:spcPts val="300"/>
                </a:spcAft>
                <a:buClr>
                  <a:schemeClr val="tx1"/>
                </a:buClr>
                <a:buSzPct val="110000"/>
              </a:pPr>
              <a:r>
                <a:rPr lang="en-US" sz="1200" kern="1200" dirty="0">
                  <a:solidFill>
                    <a:schemeClr val="tx1"/>
                  </a:solidFill>
                  <a:latin typeface="+mj-lt"/>
                  <a:ea typeface="+mn-ea"/>
                  <a:cs typeface="+mn-cs"/>
                </a:rPr>
                <a:t>Text</a:t>
              </a:r>
            </a:p>
            <a:p>
              <a:pPr>
                <a:lnSpc>
                  <a:spcPct val="100000"/>
                </a:lnSpc>
                <a:spcBef>
                  <a:spcPts val="0"/>
                </a:spcBef>
                <a:spcAft>
                  <a:spcPts val="300"/>
                </a:spcAft>
                <a:buClr>
                  <a:schemeClr val="tx1"/>
                </a:buClr>
                <a:buSzPct val="110000"/>
              </a:pPr>
              <a:r>
                <a:rPr lang="en-US" sz="1050" dirty="0">
                  <a:latin typeface="+mn-lt"/>
                </a:rPr>
                <a:t>Adjust text sizes as needed. Bigger is better. Use only </a:t>
              </a:r>
              <a:r>
                <a:rPr lang="en-US" sz="1050" b="1" dirty="0">
                  <a:latin typeface="+mn-lt"/>
                </a:rPr>
                <a:t>BLACK</a:t>
              </a:r>
              <a:r>
                <a:rPr lang="en-US" sz="1050" dirty="0">
                  <a:latin typeface="+mn-lt"/>
                </a:rPr>
                <a:t> or </a:t>
              </a:r>
              <a:r>
                <a:rPr lang="en-US" sz="1050" b="1" dirty="0">
                  <a:latin typeface="+mn-lt"/>
                </a:rPr>
                <a:t>WHITE</a:t>
              </a:r>
              <a:r>
                <a:rPr lang="en-US" sz="1050" dirty="0">
                  <a:latin typeface="+mn-lt"/>
                </a:rPr>
                <a:t> text. Use font size and/or the Extrabold, Bold, or Body font weights instead of color to differentiate.</a:t>
              </a: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endParaRPr kumimoji="0" lang="en-US" sz="1200" b="0" i="0" u="none" strike="noStrike" kern="1200" cap="none" spc="0" normalizeH="0" baseline="0" noProof="0" dirty="0">
                <a:ln>
                  <a:noFill/>
                </a:ln>
                <a:solidFill>
                  <a:srgbClr val="000000"/>
                </a:solidFill>
                <a:effectLst/>
                <a:uLnTx/>
                <a:uFillTx/>
                <a:latin typeface="BLK Fort Extrabold"/>
                <a:ea typeface="+mn-ea"/>
                <a:cs typeface="+mn-cs"/>
              </a:endParaRP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kumimoji="0" lang="en-US" sz="1200" b="0" i="0" u="none" strike="noStrike" kern="1200" cap="none" spc="0" normalizeH="0" baseline="0" noProof="0" dirty="0">
                  <a:ln>
                    <a:noFill/>
                  </a:ln>
                  <a:solidFill>
                    <a:srgbClr val="000000"/>
                  </a:solidFill>
                  <a:effectLst/>
                  <a:uLnTx/>
                  <a:uFillTx/>
                  <a:latin typeface="BLK Fort Extrabold"/>
                  <a:ea typeface="+mn-ea"/>
                  <a:cs typeface="+mn-cs"/>
                </a:rPr>
                <a:t>Layouts</a:t>
              </a: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kumimoji="0" lang="en-US" sz="1050" b="0" i="0" u="none" strike="noStrike" kern="1200" cap="none" spc="0" normalizeH="0" baseline="0" noProof="0" dirty="0">
                  <a:ln>
                    <a:noFill/>
                  </a:ln>
                  <a:solidFill>
                    <a:srgbClr val="000000"/>
                  </a:solidFill>
                  <a:effectLst/>
                  <a:uLnTx/>
                  <a:uFillTx/>
                  <a:latin typeface="+mn-lt"/>
                  <a:ea typeface="+mn-ea"/>
                  <a:cs typeface="+mn-cs"/>
                </a:rPr>
                <a:t>Go to the Layout menu on the Home tab to access additional page layout options. </a:t>
              </a:r>
              <a:endParaRPr lang="en-US" sz="1050" dirty="0">
                <a:latin typeface="+mn-lt"/>
              </a:endParaRPr>
            </a:p>
            <a:p>
              <a:pPr marL="0" marR="0" lvl="0" indent="0" algn="l" defTabSz="914400" rtl="0" eaLnBrk="1" fontAlgn="auto" latinLnBrk="0" hangingPunct="1">
                <a:lnSpc>
                  <a:spcPct val="100000"/>
                </a:lnSpc>
                <a:spcBef>
                  <a:spcPts val="0"/>
                </a:spcBef>
                <a:spcAft>
                  <a:spcPts val="300"/>
                </a:spcAft>
                <a:buClr>
                  <a:schemeClr val="tx1"/>
                </a:buClr>
                <a:buSzPct val="110000"/>
                <a:buFontTx/>
                <a:buNone/>
                <a:tabLst/>
                <a:defRPr/>
              </a:pPr>
              <a:endParaRPr lang="en-US" sz="1050" dirty="0">
                <a:latin typeface="+mn-lt"/>
              </a:endParaRPr>
            </a:p>
            <a:p>
              <a:pPr>
                <a:lnSpc>
                  <a:spcPct val="100000"/>
                </a:lnSpc>
                <a:spcBef>
                  <a:spcPts val="0"/>
                </a:spcBef>
                <a:spcAft>
                  <a:spcPts val="300"/>
                </a:spcAft>
              </a:pPr>
              <a:r>
                <a:rPr lang="en-US" sz="1200" kern="1200" dirty="0">
                  <a:solidFill>
                    <a:schemeClr val="tx1"/>
                  </a:solidFill>
                  <a:latin typeface="+mj-lt"/>
                  <a:ea typeface="+mn-ea"/>
                  <a:cs typeface="+mn-cs"/>
                </a:rPr>
                <a:t>Charts</a:t>
              </a:r>
            </a:p>
            <a:p>
              <a:pPr>
                <a:lnSpc>
                  <a:spcPct val="100000"/>
                </a:lnSpc>
                <a:spcBef>
                  <a:spcPts val="0"/>
                </a:spcBef>
                <a:spcAft>
                  <a:spcPts val="300"/>
                </a:spcAft>
              </a:pPr>
              <a:r>
                <a:rPr lang="en-US" sz="1050" dirty="0">
                  <a:latin typeface="+mn-lt"/>
                </a:rPr>
                <a:t>Axis lines: .25pt black</a:t>
              </a:r>
            </a:p>
            <a:p>
              <a:pPr>
                <a:lnSpc>
                  <a:spcPct val="100000"/>
                </a:lnSpc>
                <a:spcBef>
                  <a:spcPts val="0"/>
                </a:spcBef>
                <a:spcAft>
                  <a:spcPts val="300"/>
                </a:spcAft>
              </a:pPr>
              <a:r>
                <a:rPr lang="en-US" sz="1050" dirty="0">
                  <a:latin typeface="+mn-lt"/>
                </a:rPr>
                <a:t>Base line: 1pt black</a:t>
              </a:r>
            </a:p>
            <a:p>
              <a:pPr>
                <a:lnSpc>
                  <a:spcPct val="100000"/>
                </a:lnSpc>
                <a:spcBef>
                  <a:spcPts val="0"/>
                </a:spcBef>
                <a:spcAft>
                  <a:spcPts val="300"/>
                </a:spcAft>
              </a:pPr>
              <a:r>
                <a:rPr lang="en-US" sz="1050" dirty="0">
                  <a:latin typeface="+mn-lt"/>
                </a:rPr>
                <a:t>Trend lines: 2pt (minimum) thick lines are standard</a:t>
              </a:r>
            </a:p>
            <a:p>
              <a:pPr>
                <a:lnSpc>
                  <a:spcPct val="100000"/>
                </a:lnSpc>
                <a:spcBef>
                  <a:spcPts val="0"/>
                </a:spcBef>
                <a:spcAft>
                  <a:spcPts val="300"/>
                </a:spcAft>
              </a:pPr>
              <a:r>
                <a:rPr lang="en-US" sz="1050" dirty="0">
                  <a:latin typeface="+mn-lt"/>
                </a:rPr>
                <a:t>Bars: thick bars are standard style</a:t>
              </a:r>
            </a:p>
            <a:p>
              <a:pPr>
                <a:lnSpc>
                  <a:spcPct val="100000"/>
                </a:lnSpc>
                <a:spcBef>
                  <a:spcPts val="0"/>
                </a:spcBef>
                <a:spcAft>
                  <a:spcPts val="300"/>
                </a:spcAft>
              </a:pPr>
              <a:r>
                <a:rPr lang="en-US" sz="1050" dirty="0">
                  <a:latin typeface="+mn-lt"/>
                </a:rPr>
                <a:t>Text labels: 8pt BLK Fort (minimum) </a:t>
              </a:r>
            </a:p>
            <a:p>
              <a:pPr>
                <a:lnSpc>
                  <a:spcPct val="100000"/>
                </a:lnSpc>
                <a:spcBef>
                  <a:spcPts val="0"/>
                </a:spcBef>
                <a:spcAft>
                  <a:spcPts val="300"/>
                </a:spcAft>
              </a:pPr>
              <a:endParaRPr lang="en-US" sz="1050" dirty="0">
                <a:latin typeface="+mn-lt"/>
              </a:endParaRPr>
            </a:p>
            <a:p>
              <a:pPr marL="0" marR="0" indent="0" algn="l" defTabSz="914400" rtl="0" eaLnBrk="1" fontAlgn="auto" latinLnBrk="0" hangingPunct="1">
                <a:lnSpc>
                  <a:spcPct val="100000"/>
                </a:lnSpc>
                <a:spcBef>
                  <a:spcPts val="0"/>
                </a:spcBef>
                <a:spcAft>
                  <a:spcPts val="300"/>
                </a:spcAft>
                <a:buClr>
                  <a:schemeClr val="tx1"/>
                </a:buClr>
                <a:buSzPct val="110000"/>
                <a:buFontTx/>
                <a:buNone/>
                <a:tabLst/>
                <a:defRPr/>
              </a:pPr>
              <a:r>
                <a:rPr lang="en-US" sz="1200" kern="1200" dirty="0">
                  <a:solidFill>
                    <a:schemeClr val="tx1"/>
                  </a:solidFill>
                  <a:latin typeface="+mj-lt"/>
                  <a:ea typeface="+mn-ea"/>
                  <a:cs typeface="+mn-cs"/>
                </a:rPr>
                <a:t>Tables</a:t>
              </a:r>
              <a:endParaRPr lang="en-US" sz="1050" b="1" dirty="0">
                <a:latin typeface="+mn-lt"/>
              </a:endParaRPr>
            </a:p>
            <a:p>
              <a:pPr>
                <a:lnSpc>
                  <a:spcPct val="100000"/>
                </a:lnSpc>
                <a:spcBef>
                  <a:spcPts val="0"/>
                </a:spcBef>
                <a:spcAft>
                  <a:spcPts val="300"/>
                </a:spcAft>
              </a:pPr>
              <a:r>
                <a:rPr lang="en-US" sz="1050" dirty="0">
                  <a:latin typeface="+mn-lt"/>
                </a:rPr>
                <a:t>Divider lines: .25pt black</a:t>
              </a:r>
            </a:p>
            <a:p>
              <a:pPr>
                <a:lnSpc>
                  <a:spcPct val="100000"/>
                </a:lnSpc>
                <a:spcBef>
                  <a:spcPts val="0"/>
                </a:spcBef>
                <a:spcAft>
                  <a:spcPts val="300"/>
                </a:spcAft>
              </a:pPr>
              <a:r>
                <a:rPr lang="en-US" sz="1050" dirty="0">
                  <a:latin typeface="+mn-lt"/>
                </a:rPr>
                <a:t>Bottom border: 1pt black</a:t>
              </a:r>
            </a:p>
            <a:p>
              <a:pPr marL="0" marR="0" lvl="0" indent="0" algn="l" defTabSz="914400" rtl="0" eaLnBrk="1" fontAlgn="auto" latinLnBrk="0" hangingPunct="1">
                <a:lnSpc>
                  <a:spcPct val="100000"/>
                </a:lnSpc>
                <a:spcBef>
                  <a:spcPts val="0"/>
                </a:spcBef>
                <a:spcAft>
                  <a:spcPts val="300"/>
                </a:spcAft>
                <a:buClr>
                  <a:schemeClr val="tx1"/>
                </a:buClr>
                <a:buSzPct val="110000"/>
                <a:buFontTx/>
                <a:buNone/>
                <a:tabLst/>
                <a:defRPr/>
              </a:pPr>
              <a:r>
                <a:rPr lang="en-US" sz="1050" dirty="0">
                  <a:latin typeface="+mn-lt"/>
                </a:rPr>
                <a:t>Avoid vertical gridlines when possible.</a:t>
              </a:r>
            </a:p>
            <a:p>
              <a:pPr>
                <a:lnSpc>
                  <a:spcPct val="100000"/>
                </a:lnSpc>
                <a:spcBef>
                  <a:spcPts val="0"/>
                </a:spcBef>
                <a:spcAft>
                  <a:spcPts val="300"/>
                </a:spcAft>
              </a:pPr>
              <a:endParaRPr lang="en-US" sz="1050" dirty="0">
                <a:latin typeface="+mn-lt"/>
              </a:endParaRPr>
            </a:p>
            <a:p>
              <a:pPr>
                <a:lnSpc>
                  <a:spcPct val="100000"/>
                </a:lnSpc>
                <a:spcBef>
                  <a:spcPts val="0"/>
                </a:spcBef>
                <a:spcAft>
                  <a:spcPts val="300"/>
                </a:spcAft>
              </a:pPr>
              <a:r>
                <a:rPr lang="en-US" sz="1050" b="0" dirty="0">
                  <a:latin typeface="+mn-lt"/>
                </a:rPr>
                <a:t>Use black for header row shading as the </a:t>
              </a:r>
              <a:br>
                <a:rPr lang="en-US" sz="1050" b="0" dirty="0">
                  <a:latin typeface="+mn-lt"/>
                </a:rPr>
              </a:br>
              <a:r>
                <a:rPr lang="en-US" sz="1050" b="0" dirty="0">
                  <a:latin typeface="+mn-lt"/>
                </a:rPr>
                <a:t>standard choice. Highlight key information </a:t>
              </a:r>
              <a:br>
                <a:rPr lang="en-US" sz="1050" b="0" dirty="0">
                  <a:latin typeface="+mn-lt"/>
                </a:rPr>
              </a:br>
              <a:r>
                <a:rPr lang="en-US" sz="1050" b="0" dirty="0">
                  <a:latin typeface="+mn-lt"/>
                </a:rPr>
                <a:t>by shading rows and columns with colors from </a:t>
              </a:r>
              <a:br>
                <a:rPr lang="en-US" sz="1050" b="0" dirty="0">
                  <a:latin typeface="+mn-lt"/>
                </a:rPr>
              </a:br>
              <a:r>
                <a:rPr lang="en-US" sz="1050" b="0" dirty="0">
                  <a:latin typeface="+mn-lt"/>
                </a:rPr>
                <a:t>the primary brand color palette. </a:t>
              </a:r>
            </a:p>
            <a:p>
              <a:pPr>
                <a:lnSpc>
                  <a:spcPct val="100000"/>
                </a:lnSpc>
                <a:spcBef>
                  <a:spcPts val="0"/>
                </a:spcBef>
                <a:spcAft>
                  <a:spcPts val="300"/>
                </a:spcAft>
              </a:pPr>
              <a:endParaRPr lang="en-US" sz="1050" dirty="0">
                <a:latin typeface="+mn-lt"/>
              </a:endParaRPr>
            </a:p>
            <a:p>
              <a:pPr>
                <a:lnSpc>
                  <a:spcPct val="100000"/>
                </a:lnSpc>
                <a:spcBef>
                  <a:spcPts val="0"/>
                </a:spcBef>
                <a:spcAft>
                  <a:spcPts val="300"/>
                </a:spcAft>
              </a:pPr>
              <a:r>
                <a:rPr lang="en-US" sz="1050" dirty="0">
                  <a:latin typeface="+mn-lt"/>
                </a:rPr>
                <a:t>When your document lacks any color in the overall design, a good option is to add color by shading </a:t>
              </a:r>
              <a:br>
                <a:rPr lang="en-US" sz="1050" dirty="0">
                  <a:latin typeface="+mn-lt"/>
                </a:rPr>
              </a:br>
              <a:r>
                <a:rPr lang="en-US" sz="1050" dirty="0">
                  <a:latin typeface="+mn-lt"/>
                </a:rPr>
                <a:t>the header bar of tables with orange, yellow or pink. Use this approach sparingly. </a:t>
              </a:r>
            </a:p>
            <a:p>
              <a:pPr>
                <a:lnSpc>
                  <a:spcPct val="100000"/>
                </a:lnSpc>
                <a:spcBef>
                  <a:spcPts val="0"/>
                </a:spcBef>
                <a:spcAft>
                  <a:spcPts val="300"/>
                </a:spcAft>
              </a:pPr>
              <a:endParaRPr lang="en-US" sz="1050" dirty="0">
                <a:latin typeface="+mn-lt"/>
              </a:endParaRP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lang="en-US" sz="1200" kern="1200" noProof="0" dirty="0">
                  <a:solidFill>
                    <a:schemeClr val="tx1"/>
                  </a:solidFill>
                  <a:latin typeface="+mj-lt"/>
                  <a:ea typeface="+mn-ea"/>
                  <a:cs typeface="+mn-cs"/>
                </a:rPr>
                <a:t>Compliance</a:t>
              </a:r>
              <a:endParaRPr kumimoji="0" lang="en-US" sz="1050" b="1" i="0" u="none" strike="noStrike" kern="1200" cap="none" spc="0" normalizeH="0" baseline="0" noProof="0" dirty="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kumimoji="0" lang="en-US" sz="1050" b="0" i="0" u="none" strike="noStrike" kern="1200" cap="none" spc="0" normalizeH="0" baseline="0" noProof="0" dirty="0">
                  <a:ln>
                    <a:noFill/>
                  </a:ln>
                  <a:solidFill>
                    <a:srgbClr val="000000"/>
                  </a:solidFill>
                  <a:effectLst/>
                  <a:uLnTx/>
                  <a:uFillTx/>
                  <a:latin typeface="+mn-lt"/>
                  <a:ea typeface="+mn-ea"/>
                  <a:cs typeface="+mn-cs"/>
                </a:rPr>
                <a:t>If you are creating financial promotions/marketing materials, please consult the applicable content policies and approval procedures in your region.</a:t>
              </a:r>
              <a:endParaRPr lang="en-US" sz="1050" dirty="0">
                <a:latin typeface="+mn-lt"/>
              </a:endParaRPr>
            </a:p>
          </p:txBody>
        </p:sp>
        <p:sp>
          <p:nvSpPr>
            <p:cNvPr id="8" name="TextBox 7">
              <a:extLst>
                <a:ext uri="{FF2B5EF4-FFF2-40B4-BE49-F238E27FC236}">
                  <a16:creationId xmlns:a16="http://schemas.microsoft.com/office/drawing/2014/main" id="{B0D3675D-530D-8D4B-A107-DF95FE94CD51}"/>
                </a:ext>
              </a:extLst>
            </p:cNvPr>
            <p:cNvSpPr txBox="1"/>
            <p:nvPr userDrawn="1"/>
          </p:nvSpPr>
          <p:spPr>
            <a:xfrm>
              <a:off x="-4050405" y="0"/>
              <a:ext cx="1893868" cy="459511"/>
            </a:xfrm>
            <a:prstGeom prst="rect">
              <a:avLst/>
            </a:prstGeom>
            <a:solidFill>
              <a:schemeClr val="accent1"/>
            </a:solidFill>
          </p:spPr>
          <p:txBody>
            <a:bodyPr wrap="square" lIns="91440" tIns="0" rIns="0" bIns="0" rtlCol="0" anchor="ctr" anchorCtr="0">
              <a:noAutofit/>
            </a:bodyPr>
            <a:lstStyle/>
            <a:p>
              <a:pPr>
                <a:buClr>
                  <a:schemeClr val="tx1"/>
                </a:buClr>
                <a:buSzPct val="110000"/>
              </a:pPr>
              <a:r>
                <a:rPr lang="en-US" sz="1600" dirty="0">
                  <a:solidFill>
                    <a:schemeClr val="bg1"/>
                  </a:solidFill>
                  <a:latin typeface="+mj-lt"/>
                </a:rPr>
                <a:t>Helpful hints</a:t>
              </a:r>
              <a:endParaRPr lang="en-US" sz="1400" dirty="0">
                <a:solidFill>
                  <a:schemeClr val="bg1"/>
                </a:solidFill>
              </a:endParaRPr>
            </a:p>
          </p:txBody>
        </p:sp>
      </p:grpSp>
      <p:sp>
        <p:nvSpPr>
          <p:cNvPr id="2" name="Footer Placeholder 1">
            <a:extLst>
              <a:ext uri="{FF2B5EF4-FFF2-40B4-BE49-F238E27FC236}">
                <a16:creationId xmlns:a16="http://schemas.microsoft.com/office/drawing/2014/main" id="{9A361E92-BB7A-0149-A7D9-2B5F377CC8F2}"/>
              </a:ext>
            </a:extLst>
          </p:cNvPr>
          <p:cNvSpPr>
            <a:spLocks noGrp="1"/>
          </p:cNvSpPr>
          <p:nvPr>
            <p:ph type="ftr" sz="quarter" idx="22"/>
          </p:nvPr>
        </p:nvSpPr>
        <p:spPr/>
        <p:txBody>
          <a:bodyPr/>
          <a:lstStyle/>
          <a:p>
            <a:r>
              <a:rPr lang="en-GB"/>
              <a:t>FOR PROFESSIONAL CLIENTS / QUALIFIED INVESTORS / QUALIFIED CLIENTS ONLY</a:t>
            </a:r>
            <a:endParaRPr lang="en-US" dirty="0"/>
          </a:p>
        </p:txBody>
      </p:sp>
      <p:sp>
        <p:nvSpPr>
          <p:cNvPr id="4" name="Slide Number Placeholder 3">
            <a:extLst>
              <a:ext uri="{FF2B5EF4-FFF2-40B4-BE49-F238E27FC236}">
                <a16:creationId xmlns:a16="http://schemas.microsoft.com/office/drawing/2014/main" id="{AB8F006D-5C74-0740-8CF7-C49D3137D061}"/>
              </a:ext>
            </a:extLst>
          </p:cNvPr>
          <p:cNvSpPr>
            <a:spLocks noGrp="1"/>
          </p:cNvSpPr>
          <p:nvPr>
            <p:ph type="sldNum" sz="quarter" idx="23"/>
          </p:nvPr>
        </p:nvSpPr>
        <p:spPr/>
        <p:txBody>
          <a:bodyPr/>
          <a:lstStyle/>
          <a:p>
            <a:fld id="{C0531ADF-2191-45C5-9D71-08764BF86A6F}" type="slidenum">
              <a:rPr lang="en-GB" smtClean="0"/>
              <a:pPr/>
              <a:t>‹#›</a:t>
            </a:fld>
            <a:endParaRPr lang="en-GB" dirty="0"/>
          </a:p>
        </p:txBody>
      </p:sp>
    </p:spTree>
    <p:extLst>
      <p:ext uri="{BB962C8B-B14F-4D97-AF65-F5344CB8AC3E}">
        <p14:creationId xmlns:p14="http://schemas.microsoft.com/office/powerpoint/2010/main" val="1709353358"/>
      </p:ext>
    </p:extLst>
  </p:cSld>
  <p:clrMapOvr>
    <a:masterClrMapping/>
  </p:clrMapOvr>
  <p:extLst>
    <p:ext uri="{DCECCB84-F9BA-43D5-87BE-67443E8EF086}">
      <p15:sldGuideLst xmlns:p15="http://schemas.microsoft.com/office/powerpoint/2012/main">
        <p15:guide id="1" orient="horz" pos="5784">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Column Back Page">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1F71AC9D-6BFE-8849-878E-83F672446B63}"/>
              </a:ext>
            </a:extLst>
          </p:cNvPr>
          <p:cNvSpPr>
            <a:spLocks noGrp="1"/>
          </p:cNvSpPr>
          <p:nvPr>
            <p:ph type="body" sz="quarter" idx="21"/>
          </p:nvPr>
        </p:nvSpPr>
        <p:spPr>
          <a:xfrm>
            <a:off x="571500" y="585568"/>
            <a:ext cx="3200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4">
            <a:extLst>
              <a:ext uri="{FF2B5EF4-FFF2-40B4-BE49-F238E27FC236}">
                <a16:creationId xmlns:a16="http://schemas.microsoft.com/office/drawing/2014/main" id="{049E218E-4B2C-F14C-9363-DF8A133E1E08}"/>
              </a:ext>
            </a:extLst>
          </p:cNvPr>
          <p:cNvSpPr>
            <a:spLocks noGrp="1"/>
          </p:cNvSpPr>
          <p:nvPr>
            <p:ph type="body" sz="quarter" idx="22"/>
          </p:nvPr>
        </p:nvSpPr>
        <p:spPr>
          <a:xfrm>
            <a:off x="3981452" y="585568"/>
            <a:ext cx="3200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6" name="Picture 5">
            <a:extLst>
              <a:ext uri="{FF2B5EF4-FFF2-40B4-BE49-F238E27FC236}">
                <a16:creationId xmlns:a16="http://schemas.microsoft.com/office/drawing/2014/main" id="{DCFB5809-4ACF-EC40-B8A0-2B8AB99714BF}"/>
              </a:ext>
            </a:extLst>
          </p:cNvPr>
          <p:cNvPicPr>
            <a:picLocks noChangeAspect="1"/>
          </p:cNvPicPr>
          <p:nvPr userDrawn="1"/>
        </p:nvPicPr>
        <p:blipFill>
          <a:blip r:embed="rId2"/>
          <a:stretch>
            <a:fillRect/>
          </a:stretch>
        </p:blipFill>
        <p:spPr>
          <a:xfrm>
            <a:off x="561975" y="9300482"/>
            <a:ext cx="1358900" cy="190500"/>
          </a:xfrm>
          <a:prstGeom prst="rect">
            <a:avLst/>
          </a:prstGeom>
        </p:spPr>
      </p:pic>
      <p:sp>
        <p:nvSpPr>
          <p:cNvPr id="7" name="Text Placeholder 7">
            <a:extLst>
              <a:ext uri="{FF2B5EF4-FFF2-40B4-BE49-F238E27FC236}">
                <a16:creationId xmlns:a16="http://schemas.microsoft.com/office/drawing/2014/main" id="{41F2A8C9-FEB3-7346-8DAF-E15F78192750}"/>
              </a:ext>
            </a:extLst>
          </p:cNvPr>
          <p:cNvSpPr>
            <a:spLocks noGrp="1"/>
          </p:cNvSpPr>
          <p:nvPr>
            <p:ph type="body" sz="quarter" idx="23"/>
          </p:nvPr>
        </p:nvSpPr>
        <p:spPr>
          <a:xfrm>
            <a:off x="571500" y="6438900"/>
            <a:ext cx="6629400" cy="2743200"/>
          </a:xfrm>
        </p:spPr>
        <p:txBody>
          <a:bodyPr anchor="b" anchorCtr="0"/>
          <a:lstStyle>
            <a:lvl1pPr marL="0">
              <a:lnSpc>
                <a:spcPct val="100000"/>
              </a:lnSpc>
              <a:spcBef>
                <a:spcPts val="0"/>
              </a:spcBef>
              <a:spcAft>
                <a:spcPts val="300"/>
              </a:spcAft>
              <a:defRPr sz="800" b="0" i="0">
                <a:latin typeface="BLK Fort Cond Light" panose="020B0306030202060103" pitchFamily="34" charset="77"/>
              </a:defRPr>
            </a:lvl1pPr>
            <a:lvl2pPr marL="0">
              <a:lnSpc>
                <a:spcPct val="100000"/>
              </a:lnSpc>
              <a:spcAft>
                <a:spcPts val="300"/>
              </a:spcAft>
              <a:defRPr i="1"/>
            </a:lvl2pPr>
            <a:lvl3pPr marL="0" indent="0">
              <a:lnSpc>
                <a:spcPct val="100000"/>
              </a:lnSpc>
              <a:spcAft>
                <a:spcPts val="300"/>
              </a:spcAft>
              <a:buNone/>
              <a:defRPr sz="800" b="1" i="0">
                <a:latin typeface="BLK Fort Cond" panose="020B0306030202060103" pitchFamily="34" charset="77"/>
              </a:defRPr>
            </a:lvl3pPr>
            <a:lvl4pPr marL="0" indent="0">
              <a:lnSpc>
                <a:spcPct val="100000"/>
              </a:lnSpc>
              <a:spcAft>
                <a:spcPts val="300"/>
              </a:spcAft>
              <a:buNone/>
              <a:defRPr sz="800" b="0" i="0" cap="all" baseline="0">
                <a:latin typeface="BLK Fort Cond Light" panose="020B0306030202060103" pitchFamily="34" charset="77"/>
              </a:defRPr>
            </a:lvl4pPr>
            <a:lvl5pPr marL="0">
              <a:lnSpc>
                <a:spcPct val="100000"/>
              </a:lnSpc>
              <a:spcAft>
                <a:spcPts val="200"/>
              </a:spcAft>
              <a:defRPr sz="800" b="0" i="0" cap="all" baseline="0">
                <a:latin typeface="BLK Fort Cond Light" panose="020B0306030202060103" pitchFamily="34" charset="77"/>
              </a:defRPr>
            </a:lvl5pPr>
          </a:lstStyle>
          <a:p>
            <a:pPr lvl="0"/>
            <a:r>
              <a:rPr lang="en-US"/>
              <a:t>Click to edit Master text styles</a:t>
            </a:r>
          </a:p>
          <a:p>
            <a:pPr lvl="1"/>
            <a:r>
              <a:rPr lang="en-US"/>
              <a:t>Second level</a:t>
            </a:r>
          </a:p>
          <a:p>
            <a:pPr lvl="2"/>
            <a:r>
              <a:rPr lang="en-US"/>
              <a:t>Third level</a:t>
            </a:r>
          </a:p>
          <a:p>
            <a:pPr lvl="3"/>
            <a:r>
              <a:rPr lang="en-US"/>
              <a:t>Fourth level</a:t>
            </a:r>
          </a:p>
        </p:txBody>
      </p:sp>
      <p:grpSp>
        <p:nvGrpSpPr>
          <p:cNvPr id="8" name="Group 7">
            <a:extLst>
              <a:ext uri="{FF2B5EF4-FFF2-40B4-BE49-F238E27FC236}">
                <a16:creationId xmlns:a16="http://schemas.microsoft.com/office/drawing/2014/main" id="{AA0B0CDD-6213-4244-9444-33150C4DEFD7}"/>
              </a:ext>
            </a:extLst>
          </p:cNvPr>
          <p:cNvGrpSpPr/>
          <p:nvPr userDrawn="1"/>
        </p:nvGrpSpPr>
        <p:grpSpPr>
          <a:xfrm>
            <a:off x="-3705628" y="302980"/>
            <a:ext cx="3270917" cy="8859187"/>
            <a:chOff x="-4050405" y="0"/>
            <a:chExt cx="3270917" cy="8859187"/>
          </a:xfrm>
        </p:grpSpPr>
        <p:sp>
          <p:nvSpPr>
            <p:cNvPr id="10" name="TextBox 9">
              <a:extLst>
                <a:ext uri="{FF2B5EF4-FFF2-40B4-BE49-F238E27FC236}">
                  <a16:creationId xmlns:a16="http://schemas.microsoft.com/office/drawing/2014/main" id="{A0A99FE3-E5DF-3844-9462-B816EF60DE95}"/>
                </a:ext>
              </a:extLst>
            </p:cNvPr>
            <p:cNvSpPr txBox="1"/>
            <p:nvPr userDrawn="1"/>
          </p:nvSpPr>
          <p:spPr>
            <a:xfrm>
              <a:off x="-4050405" y="736405"/>
              <a:ext cx="3270917" cy="8122782"/>
            </a:xfrm>
            <a:prstGeom prst="rect">
              <a:avLst/>
            </a:prstGeom>
            <a:noFill/>
          </p:spPr>
          <p:txBody>
            <a:bodyPr wrap="square" lIns="0" tIns="0" rIns="0" bIns="0" rtlCol="0">
              <a:noAutofit/>
            </a:bodyPr>
            <a:lstStyle/>
            <a:p>
              <a:pPr>
                <a:lnSpc>
                  <a:spcPct val="100000"/>
                </a:lnSpc>
                <a:spcBef>
                  <a:spcPts val="0"/>
                </a:spcBef>
                <a:spcAft>
                  <a:spcPts val="300"/>
                </a:spcAft>
                <a:buClr>
                  <a:schemeClr val="tx1"/>
                </a:buClr>
                <a:buSzPct val="110000"/>
              </a:pPr>
              <a:r>
                <a:rPr lang="en-US" sz="1200" dirty="0">
                  <a:latin typeface="+mj-lt"/>
                </a:rPr>
                <a:t>Guides</a:t>
              </a:r>
              <a:endParaRPr lang="en-US" sz="1050" dirty="0">
                <a:latin typeface="+mj-lt"/>
              </a:endParaRPr>
            </a:p>
            <a:p>
              <a:pPr>
                <a:lnSpc>
                  <a:spcPct val="100000"/>
                </a:lnSpc>
                <a:spcBef>
                  <a:spcPts val="0"/>
                </a:spcBef>
                <a:spcAft>
                  <a:spcPts val="300"/>
                </a:spcAft>
                <a:buClr>
                  <a:schemeClr val="tx1"/>
                </a:buClr>
                <a:buSzPct val="110000"/>
              </a:pPr>
              <a:r>
                <a:rPr lang="en-US" sz="1050" dirty="0">
                  <a:latin typeface="+mn-lt"/>
                </a:rPr>
                <a:t>Go to View and check the “Guides” box to see page margins and columns. This feature will help </a:t>
              </a:r>
              <a:br>
                <a:rPr lang="en-US" sz="1050" dirty="0">
                  <a:latin typeface="+mn-lt"/>
                </a:rPr>
              </a:br>
              <a:r>
                <a:rPr lang="en-US" sz="1050" dirty="0">
                  <a:latin typeface="+mn-lt"/>
                </a:rPr>
                <a:t>align items on the page.  </a:t>
              </a:r>
            </a:p>
            <a:p>
              <a:pPr>
                <a:lnSpc>
                  <a:spcPct val="100000"/>
                </a:lnSpc>
                <a:spcBef>
                  <a:spcPts val="0"/>
                </a:spcBef>
                <a:spcAft>
                  <a:spcPts val="300"/>
                </a:spcAft>
                <a:buClr>
                  <a:schemeClr val="tx1"/>
                </a:buClr>
                <a:buSzPct val="110000"/>
              </a:pPr>
              <a:endParaRPr lang="en-US" sz="1050" dirty="0">
                <a:latin typeface="+mn-lt"/>
              </a:endParaRPr>
            </a:p>
            <a:p>
              <a:pPr>
                <a:lnSpc>
                  <a:spcPct val="100000"/>
                </a:lnSpc>
                <a:spcBef>
                  <a:spcPts val="0"/>
                </a:spcBef>
                <a:spcAft>
                  <a:spcPts val="300"/>
                </a:spcAft>
                <a:buClr>
                  <a:schemeClr val="tx1"/>
                </a:buClr>
                <a:buSzPct val="110000"/>
              </a:pPr>
              <a:r>
                <a:rPr lang="en-US" sz="1200" kern="1200" dirty="0">
                  <a:solidFill>
                    <a:schemeClr val="tx1"/>
                  </a:solidFill>
                  <a:latin typeface="+mj-lt"/>
                  <a:ea typeface="+mn-ea"/>
                  <a:cs typeface="+mn-cs"/>
                </a:rPr>
                <a:t>Text</a:t>
              </a:r>
            </a:p>
            <a:p>
              <a:pPr>
                <a:lnSpc>
                  <a:spcPct val="100000"/>
                </a:lnSpc>
                <a:spcBef>
                  <a:spcPts val="0"/>
                </a:spcBef>
                <a:spcAft>
                  <a:spcPts val="300"/>
                </a:spcAft>
                <a:buClr>
                  <a:schemeClr val="tx1"/>
                </a:buClr>
                <a:buSzPct val="110000"/>
              </a:pPr>
              <a:r>
                <a:rPr lang="en-US" sz="1050" dirty="0">
                  <a:latin typeface="+mn-lt"/>
                </a:rPr>
                <a:t>Adjust text sizes as needed. Bigger is better. Use only </a:t>
              </a:r>
              <a:r>
                <a:rPr lang="en-US" sz="1050" b="1" dirty="0">
                  <a:latin typeface="+mn-lt"/>
                </a:rPr>
                <a:t>BLACK</a:t>
              </a:r>
              <a:r>
                <a:rPr lang="en-US" sz="1050" dirty="0">
                  <a:latin typeface="+mn-lt"/>
                </a:rPr>
                <a:t> or </a:t>
              </a:r>
              <a:r>
                <a:rPr lang="en-US" sz="1050" b="1" dirty="0">
                  <a:latin typeface="+mn-lt"/>
                </a:rPr>
                <a:t>WHITE</a:t>
              </a:r>
              <a:r>
                <a:rPr lang="en-US" sz="1050" dirty="0">
                  <a:latin typeface="+mn-lt"/>
                </a:rPr>
                <a:t> text. Use font size and/or the Extrabold, Bold, or Body font weights instead of color to differentiate.</a:t>
              </a: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endParaRPr kumimoji="0" lang="en-US" sz="1200" b="0" i="0" u="none" strike="noStrike" kern="1200" cap="none" spc="0" normalizeH="0" baseline="0" noProof="0" dirty="0">
                <a:ln>
                  <a:noFill/>
                </a:ln>
                <a:solidFill>
                  <a:srgbClr val="000000"/>
                </a:solidFill>
                <a:effectLst/>
                <a:uLnTx/>
                <a:uFillTx/>
                <a:latin typeface="BLK Fort Extrabold"/>
                <a:ea typeface="+mn-ea"/>
                <a:cs typeface="+mn-cs"/>
              </a:endParaRP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kumimoji="0" lang="en-US" sz="1200" b="0" i="0" u="none" strike="noStrike" kern="1200" cap="none" spc="0" normalizeH="0" baseline="0" noProof="0" dirty="0">
                  <a:ln>
                    <a:noFill/>
                  </a:ln>
                  <a:solidFill>
                    <a:srgbClr val="000000"/>
                  </a:solidFill>
                  <a:effectLst/>
                  <a:uLnTx/>
                  <a:uFillTx/>
                  <a:latin typeface="BLK Fort Extrabold"/>
                  <a:ea typeface="+mn-ea"/>
                  <a:cs typeface="+mn-cs"/>
                </a:rPr>
                <a:t>Layouts</a:t>
              </a: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kumimoji="0" lang="en-US" sz="1050" b="0" i="0" u="none" strike="noStrike" kern="1200" cap="none" spc="0" normalizeH="0" baseline="0" noProof="0" dirty="0">
                  <a:ln>
                    <a:noFill/>
                  </a:ln>
                  <a:solidFill>
                    <a:srgbClr val="000000"/>
                  </a:solidFill>
                  <a:effectLst/>
                  <a:uLnTx/>
                  <a:uFillTx/>
                  <a:latin typeface="+mn-lt"/>
                  <a:ea typeface="+mn-ea"/>
                  <a:cs typeface="+mn-cs"/>
                </a:rPr>
                <a:t>Go to the Layout menu on the Home tab to access additional page layout options. </a:t>
              </a:r>
              <a:endParaRPr lang="en-US" sz="1050" dirty="0">
                <a:latin typeface="+mn-lt"/>
              </a:endParaRPr>
            </a:p>
            <a:p>
              <a:pPr marL="0" marR="0" lvl="0" indent="0" algn="l" defTabSz="914400" rtl="0" eaLnBrk="1" fontAlgn="auto" latinLnBrk="0" hangingPunct="1">
                <a:lnSpc>
                  <a:spcPct val="100000"/>
                </a:lnSpc>
                <a:spcBef>
                  <a:spcPts val="0"/>
                </a:spcBef>
                <a:spcAft>
                  <a:spcPts val="300"/>
                </a:spcAft>
                <a:buClr>
                  <a:schemeClr val="tx1"/>
                </a:buClr>
                <a:buSzPct val="110000"/>
                <a:buFontTx/>
                <a:buNone/>
                <a:tabLst/>
                <a:defRPr/>
              </a:pPr>
              <a:endParaRPr lang="en-US" sz="1050" dirty="0">
                <a:latin typeface="+mn-lt"/>
              </a:endParaRPr>
            </a:p>
            <a:p>
              <a:pPr>
                <a:lnSpc>
                  <a:spcPct val="100000"/>
                </a:lnSpc>
                <a:spcBef>
                  <a:spcPts val="0"/>
                </a:spcBef>
                <a:spcAft>
                  <a:spcPts val="300"/>
                </a:spcAft>
              </a:pPr>
              <a:r>
                <a:rPr lang="en-US" sz="1200" kern="1200" dirty="0">
                  <a:solidFill>
                    <a:schemeClr val="tx1"/>
                  </a:solidFill>
                  <a:latin typeface="+mj-lt"/>
                  <a:ea typeface="+mn-ea"/>
                  <a:cs typeface="+mn-cs"/>
                </a:rPr>
                <a:t>Charts</a:t>
              </a:r>
            </a:p>
            <a:p>
              <a:pPr>
                <a:lnSpc>
                  <a:spcPct val="100000"/>
                </a:lnSpc>
                <a:spcBef>
                  <a:spcPts val="0"/>
                </a:spcBef>
                <a:spcAft>
                  <a:spcPts val="300"/>
                </a:spcAft>
              </a:pPr>
              <a:r>
                <a:rPr lang="en-US" sz="1050" dirty="0">
                  <a:latin typeface="+mn-lt"/>
                </a:rPr>
                <a:t>Axis lines: .25pt black</a:t>
              </a:r>
            </a:p>
            <a:p>
              <a:pPr>
                <a:lnSpc>
                  <a:spcPct val="100000"/>
                </a:lnSpc>
                <a:spcBef>
                  <a:spcPts val="0"/>
                </a:spcBef>
                <a:spcAft>
                  <a:spcPts val="300"/>
                </a:spcAft>
              </a:pPr>
              <a:r>
                <a:rPr lang="en-US" sz="1050" dirty="0">
                  <a:latin typeface="+mn-lt"/>
                </a:rPr>
                <a:t>Base line: 1pt black</a:t>
              </a:r>
            </a:p>
            <a:p>
              <a:pPr>
                <a:lnSpc>
                  <a:spcPct val="100000"/>
                </a:lnSpc>
                <a:spcBef>
                  <a:spcPts val="0"/>
                </a:spcBef>
                <a:spcAft>
                  <a:spcPts val="300"/>
                </a:spcAft>
              </a:pPr>
              <a:r>
                <a:rPr lang="en-US" sz="1050" dirty="0">
                  <a:latin typeface="+mn-lt"/>
                </a:rPr>
                <a:t>Trend lines: 2pt (minimum) thick lines are standard</a:t>
              </a:r>
            </a:p>
            <a:p>
              <a:pPr>
                <a:lnSpc>
                  <a:spcPct val="100000"/>
                </a:lnSpc>
                <a:spcBef>
                  <a:spcPts val="0"/>
                </a:spcBef>
                <a:spcAft>
                  <a:spcPts val="300"/>
                </a:spcAft>
              </a:pPr>
              <a:r>
                <a:rPr lang="en-US" sz="1050" dirty="0">
                  <a:latin typeface="+mn-lt"/>
                </a:rPr>
                <a:t>Bars: thick bars are standard style</a:t>
              </a:r>
            </a:p>
            <a:p>
              <a:pPr>
                <a:lnSpc>
                  <a:spcPct val="100000"/>
                </a:lnSpc>
                <a:spcBef>
                  <a:spcPts val="0"/>
                </a:spcBef>
                <a:spcAft>
                  <a:spcPts val="300"/>
                </a:spcAft>
              </a:pPr>
              <a:r>
                <a:rPr lang="en-US" sz="1050" dirty="0">
                  <a:latin typeface="+mn-lt"/>
                </a:rPr>
                <a:t>Text labels: 8pt BLK Fort (minimum) </a:t>
              </a:r>
            </a:p>
            <a:p>
              <a:pPr>
                <a:lnSpc>
                  <a:spcPct val="100000"/>
                </a:lnSpc>
                <a:spcBef>
                  <a:spcPts val="0"/>
                </a:spcBef>
                <a:spcAft>
                  <a:spcPts val="300"/>
                </a:spcAft>
              </a:pPr>
              <a:endParaRPr lang="en-US" sz="1050" dirty="0">
                <a:latin typeface="+mn-lt"/>
              </a:endParaRPr>
            </a:p>
            <a:p>
              <a:pPr marL="0" marR="0" indent="0" algn="l" defTabSz="914400" rtl="0" eaLnBrk="1" fontAlgn="auto" latinLnBrk="0" hangingPunct="1">
                <a:lnSpc>
                  <a:spcPct val="100000"/>
                </a:lnSpc>
                <a:spcBef>
                  <a:spcPts val="0"/>
                </a:spcBef>
                <a:spcAft>
                  <a:spcPts val="300"/>
                </a:spcAft>
                <a:buClr>
                  <a:schemeClr val="tx1"/>
                </a:buClr>
                <a:buSzPct val="110000"/>
                <a:buFontTx/>
                <a:buNone/>
                <a:tabLst/>
                <a:defRPr/>
              </a:pPr>
              <a:r>
                <a:rPr lang="en-US" sz="1200" kern="1200" dirty="0">
                  <a:solidFill>
                    <a:schemeClr val="tx1"/>
                  </a:solidFill>
                  <a:latin typeface="+mj-lt"/>
                  <a:ea typeface="+mn-ea"/>
                  <a:cs typeface="+mn-cs"/>
                </a:rPr>
                <a:t>Tables</a:t>
              </a:r>
              <a:endParaRPr lang="en-US" sz="1050" b="1" dirty="0">
                <a:latin typeface="+mn-lt"/>
              </a:endParaRPr>
            </a:p>
            <a:p>
              <a:pPr>
                <a:lnSpc>
                  <a:spcPct val="100000"/>
                </a:lnSpc>
                <a:spcBef>
                  <a:spcPts val="0"/>
                </a:spcBef>
                <a:spcAft>
                  <a:spcPts val="300"/>
                </a:spcAft>
              </a:pPr>
              <a:r>
                <a:rPr lang="en-US" sz="1050" dirty="0">
                  <a:latin typeface="+mn-lt"/>
                </a:rPr>
                <a:t>Divider lines: .25pt black</a:t>
              </a:r>
            </a:p>
            <a:p>
              <a:pPr>
                <a:lnSpc>
                  <a:spcPct val="100000"/>
                </a:lnSpc>
                <a:spcBef>
                  <a:spcPts val="0"/>
                </a:spcBef>
                <a:spcAft>
                  <a:spcPts val="300"/>
                </a:spcAft>
              </a:pPr>
              <a:r>
                <a:rPr lang="en-US" sz="1050" dirty="0">
                  <a:latin typeface="+mn-lt"/>
                </a:rPr>
                <a:t>Bottom border: 1pt black</a:t>
              </a:r>
            </a:p>
            <a:p>
              <a:pPr marL="0" marR="0" lvl="0" indent="0" algn="l" defTabSz="914400" rtl="0" eaLnBrk="1" fontAlgn="auto" latinLnBrk="0" hangingPunct="1">
                <a:lnSpc>
                  <a:spcPct val="100000"/>
                </a:lnSpc>
                <a:spcBef>
                  <a:spcPts val="0"/>
                </a:spcBef>
                <a:spcAft>
                  <a:spcPts val="300"/>
                </a:spcAft>
                <a:buClr>
                  <a:schemeClr val="tx1"/>
                </a:buClr>
                <a:buSzPct val="110000"/>
                <a:buFontTx/>
                <a:buNone/>
                <a:tabLst/>
                <a:defRPr/>
              </a:pPr>
              <a:r>
                <a:rPr lang="en-US" sz="1050" dirty="0">
                  <a:latin typeface="+mn-lt"/>
                </a:rPr>
                <a:t>Avoid vertical gridlines when possible.</a:t>
              </a:r>
            </a:p>
            <a:p>
              <a:pPr>
                <a:lnSpc>
                  <a:spcPct val="100000"/>
                </a:lnSpc>
                <a:spcBef>
                  <a:spcPts val="0"/>
                </a:spcBef>
                <a:spcAft>
                  <a:spcPts val="300"/>
                </a:spcAft>
              </a:pPr>
              <a:endParaRPr lang="en-US" sz="1050" dirty="0">
                <a:latin typeface="+mn-lt"/>
              </a:endParaRPr>
            </a:p>
            <a:p>
              <a:pPr>
                <a:lnSpc>
                  <a:spcPct val="100000"/>
                </a:lnSpc>
                <a:spcBef>
                  <a:spcPts val="0"/>
                </a:spcBef>
                <a:spcAft>
                  <a:spcPts val="300"/>
                </a:spcAft>
              </a:pPr>
              <a:r>
                <a:rPr lang="en-US" sz="1050" b="0" dirty="0">
                  <a:latin typeface="+mn-lt"/>
                </a:rPr>
                <a:t>Use black for header row shading as the </a:t>
              </a:r>
              <a:br>
                <a:rPr lang="en-US" sz="1050" b="0" dirty="0">
                  <a:latin typeface="+mn-lt"/>
                </a:rPr>
              </a:br>
              <a:r>
                <a:rPr lang="en-US" sz="1050" b="0" dirty="0">
                  <a:latin typeface="+mn-lt"/>
                </a:rPr>
                <a:t>standard choice. Highlight key information </a:t>
              </a:r>
              <a:br>
                <a:rPr lang="en-US" sz="1050" b="0" dirty="0">
                  <a:latin typeface="+mn-lt"/>
                </a:rPr>
              </a:br>
              <a:r>
                <a:rPr lang="en-US" sz="1050" b="0" dirty="0">
                  <a:latin typeface="+mn-lt"/>
                </a:rPr>
                <a:t>by shading rows and columns with colors from </a:t>
              </a:r>
              <a:br>
                <a:rPr lang="en-US" sz="1050" b="0" dirty="0">
                  <a:latin typeface="+mn-lt"/>
                </a:rPr>
              </a:br>
              <a:r>
                <a:rPr lang="en-US" sz="1050" b="0" dirty="0">
                  <a:latin typeface="+mn-lt"/>
                </a:rPr>
                <a:t>the primary brand color palette. </a:t>
              </a:r>
            </a:p>
            <a:p>
              <a:pPr>
                <a:lnSpc>
                  <a:spcPct val="100000"/>
                </a:lnSpc>
                <a:spcBef>
                  <a:spcPts val="0"/>
                </a:spcBef>
                <a:spcAft>
                  <a:spcPts val="300"/>
                </a:spcAft>
              </a:pPr>
              <a:endParaRPr lang="en-US" sz="1050" dirty="0">
                <a:latin typeface="+mn-lt"/>
              </a:endParaRPr>
            </a:p>
            <a:p>
              <a:pPr>
                <a:lnSpc>
                  <a:spcPct val="100000"/>
                </a:lnSpc>
                <a:spcBef>
                  <a:spcPts val="0"/>
                </a:spcBef>
                <a:spcAft>
                  <a:spcPts val="300"/>
                </a:spcAft>
              </a:pPr>
              <a:r>
                <a:rPr lang="en-US" sz="1050" dirty="0">
                  <a:latin typeface="+mn-lt"/>
                </a:rPr>
                <a:t>When your document lacks any color in the overall design, a good option is to add color by shading </a:t>
              </a:r>
              <a:br>
                <a:rPr lang="en-US" sz="1050" dirty="0">
                  <a:latin typeface="+mn-lt"/>
                </a:rPr>
              </a:br>
              <a:r>
                <a:rPr lang="en-US" sz="1050" dirty="0">
                  <a:latin typeface="+mn-lt"/>
                </a:rPr>
                <a:t>the header bar of tables with orange, yellow or pink. Use this approach sparingly. </a:t>
              </a:r>
            </a:p>
            <a:p>
              <a:pPr>
                <a:lnSpc>
                  <a:spcPct val="100000"/>
                </a:lnSpc>
                <a:spcBef>
                  <a:spcPts val="0"/>
                </a:spcBef>
                <a:spcAft>
                  <a:spcPts val="300"/>
                </a:spcAft>
              </a:pPr>
              <a:endParaRPr lang="en-US" sz="1050" dirty="0">
                <a:latin typeface="+mn-lt"/>
              </a:endParaRP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lang="en-US" sz="1200" kern="1200" noProof="0" dirty="0">
                  <a:solidFill>
                    <a:schemeClr val="tx1"/>
                  </a:solidFill>
                  <a:latin typeface="+mj-lt"/>
                  <a:ea typeface="+mn-ea"/>
                  <a:cs typeface="+mn-cs"/>
                </a:rPr>
                <a:t>Compliance</a:t>
              </a:r>
              <a:endParaRPr kumimoji="0" lang="en-US" sz="1050" b="1" i="0" u="none" strike="noStrike" kern="1200" cap="none" spc="0" normalizeH="0" baseline="0" noProof="0" dirty="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kumimoji="0" lang="en-US" sz="1050" b="0" i="0" u="none" strike="noStrike" kern="1200" cap="none" spc="0" normalizeH="0" baseline="0" noProof="0" dirty="0">
                  <a:ln>
                    <a:noFill/>
                  </a:ln>
                  <a:solidFill>
                    <a:srgbClr val="000000"/>
                  </a:solidFill>
                  <a:effectLst/>
                  <a:uLnTx/>
                  <a:uFillTx/>
                  <a:latin typeface="+mn-lt"/>
                  <a:ea typeface="+mn-ea"/>
                  <a:cs typeface="+mn-cs"/>
                </a:rPr>
                <a:t>If you are creating financial promotions/marketing materials, please consult the applicable content policies and approval procedures in your region.</a:t>
              </a:r>
              <a:endParaRPr lang="en-US" sz="1050" dirty="0">
                <a:latin typeface="+mn-lt"/>
              </a:endParaRPr>
            </a:p>
          </p:txBody>
        </p:sp>
        <p:sp>
          <p:nvSpPr>
            <p:cNvPr id="11" name="TextBox 10">
              <a:extLst>
                <a:ext uri="{FF2B5EF4-FFF2-40B4-BE49-F238E27FC236}">
                  <a16:creationId xmlns:a16="http://schemas.microsoft.com/office/drawing/2014/main" id="{0ABAE3EA-C97C-3044-A8A9-80B500CFFFB7}"/>
                </a:ext>
              </a:extLst>
            </p:cNvPr>
            <p:cNvSpPr txBox="1"/>
            <p:nvPr userDrawn="1"/>
          </p:nvSpPr>
          <p:spPr>
            <a:xfrm>
              <a:off x="-4050405" y="0"/>
              <a:ext cx="1893868" cy="459511"/>
            </a:xfrm>
            <a:prstGeom prst="rect">
              <a:avLst/>
            </a:prstGeom>
            <a:solidFill>
              <a:schemeClr val="accent1"/>
            </a:solidFill>
          </p:spPr>
          <p:txBody>
            <a:bodyPr wrap="square" lIns="91440" tIns="0" rIns="0" bIns="0" rtlCol="0" anchor="ctr" anchorCtr="0">
              <a:noAutofit/>
            </a:bodyPr>
            <a:lstStyle/>
            <a:p>
              <a:pPr>
                <a:buClr>
                  <a:schemeClr val="tx1"/>
                </a:buClr>
                <a:buSzPct val="110000"/>
              </a:pPr>
              <a:r>
                <a:rPr lang="en-US" sz="1600" dirty="0">
                  <a:solidFill>
                    <a:schemeClr val="bg1"/>
                  </a:solidFill>
                  <a:latin typeface="+mj-lt"/>
                </a:rPr>
                <a:t>Helpful hints</a:t>
              </a:r>
              <a:endParaRPr lang="en-US" sz="1400" dirty="0">
                <a:solidFill>
                  <a:schemeClr val="bg1"/>
                </a:solidFill>
              </a:endParaRPr>
            </a:p>
          </p:txBody>
        </p:sp>
      </p:grpSp>
    </p:spTree>
    <p:extLst>
      <p:ext uri="{BB962C8B-B14F-4D97-AF65-F5344CB8AC3E}">
        <p14:creationId xmlns:p14="http://schemas.microsoft.com/office/powerpoint/2010/main" val="1386393532"/>
      </p:ext>
    </p:extLst>
  </p:cSld>
  <p:clrMapOvr>
    <a:masterClrMapping/>
  </p:clrMapOvr>
  <p:extLst>
    <p:ext uri="{DCECCB84-F9BA-43D5-87BE-67443E8EF086}">
      <p15:sldGuideLst xmlns:p15="http://schemas.microsoft.com/office/powerpoint/2012/main">
        <p15:guide id="1" orient="horz" pos="578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Column Back Page">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1F71AC9D-6BFE-8849-878E-83F672446B63}"/>
              </a:ext>
            </a:extLst>
          </p:cNvPr>
          <p:cNvSpPr>
            <a:spLocks noGrp="1"/>
          </p:cNvSpPr>
          <p:nvPr>
            <p:ph type="body" sz="quarter" idx="21"/>
          </p:nvPr>
        </p:nvSpPr>
        <p:spPr>
          <a:xfrm>
            <a:off x="571500" y="585568"/>
            <a:ext cx="66294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6" name="Picture 5">
            <a:extLst>
              <a:ext uri="{FF2B5EF4-FFF2-40B4-BE49-F238E27FC236}">
                <a16:creationId xmlns:a16="http://schemas.microsoft.com/office/drawing/2014/main" id="{DCFB5809-4ACF-EC40-B8A0-2B8AB99714BF}"/>
              </a:ext>
            </a:extLst>
          </p:cNvPr>
          <p:cNvPicPr>
            <a:picLocks noChangeAspect="1"/>
          </p:cNvPicPr>
          <p:nvPr userDrawn="1"/>
        </p:nvPicPr>
        <p:blipFill>
          <a:blip r:embed="rId2"/>
          <a:stretch>
            <a:fillRect/>
          </a:stretch>
        </p:blipFill>
        <p:spPr>
          <a:xfrm>
            <a:off x="561975" y="9300482"/>
            <a:ext cx="1358900" cy="190500"/>
          </a:xfrm>
          <a:prstGeom prst="rect">
            <a:avLst/>
          </a:prstGeom>
        </p:spPr>
      </p:pic>
      <p:sp>
        <p:nvSpPr>
          <p:cNvPr id="7" name="Text Placeholder 7">
            <a:extLst>
              <a:ext uri="{FF2B5EF4-FFF2-40B4-BE49-F238E27FC236}">
                <a16:creationId xmlns:a16="http://schemas.microsoft.com/office/drawing/2014/main" id="{41F2A8C9-FEB3-7346-8DAF-E15F78192750}"/>
              </a:ext>
            </a:extLst>
          </p:cNvPr>
          <p:cNvSpPr>
            <a:spLocks noGrp="1"/>
          </p:cNvSpPr>
          <p:nvPr>
            <p:ph type="body" sz="quarter" idx="23"/>
          </p:nvPr>
        </p:nvSpPr>
        <p:spPr>
          <a:xfrm>
            <a:off x="571500" y="6438900"/>
            <a:ext cx="6629400" cy="2743200"/>
          </a:xfrm>
        </p:spPr>
        <p:txBody>
          <a:bodyPr anchor="b" anchorCtr="0"/>
          <a:lstStyle>
            <a:lvl1pPr marL="0">
              <a:lnSpc>
                <a:spcPct val="100000"/>
              </a:lnSpc>
              <a:spcBef>
                <a:spcPts val="0"/>
              </a:spcBef>
              <a:spcAft>
                <a:spcPts val="300"/>
              </a:spcAft>
              <a:defRPr sz="800" b="0" i="0">
                <a:latin typeface="BLK Fort Cond Light" panose="020B0306030202060103" pitchFamily="34" charset="77"/>
              </a:defRPr>
            </a:lvl1pPr>
            <a:lvl2pPr marL="0">
              <a:lnSpc>
                <a:spcPct val="100000"/>
              </a:lnSpc>
              <a:spcAft>
                <a:spcPts val="300"/>
              </a:spcAft>
              <a:defRPr i="1"/>
            </a:lvl2pPr>
            <a:lvl3pPr marL="0" indent="0">
              <a:lnSpc>
                <a:spcPct val="100000"/>
              </a:lnSpc>
              <a:spcAft>
                <a:spcPts val="300"/>
              </a:spcAft>
              <a:buNone/>
              <a:defRPr sz="800" b="1" i="0">
                <a:latin typeface="BLK Fort Cond" panose="020B0306030202060103" pitchFamily="34" charset="77"/>
              </a:defRPr>
            </a:lvl3pPr>
            <a:lvl4pPr marL="0" indent="0">
              <a:lnSpc>
                <a:spcPct val="100000"/>
              </a:lnSpc>
              <a:spcAft>
                <a:spcPts val="300"/>
              </a:spcAft>
              <a:buNone/>
              <a:defRPr sz="800" b="0" i="0" cap="all" baseline="0">
                <a:latin typeface="BLK Fort Cond Light" panose="020B0306030202060103" pitchFamily="34" charset="77"/>
              </a:defRPr>
            </a:lvl4pPr>
            <a:lvl5pPr marL="0">
              <a:lnSpc>
                <a:spcPct val="100000"/>
              </a:lnSpc>
              <a:spcAft>
                <a:spcPts val="200"/>
              </a:spcAft>
              <a:defRPr sz="800" b="0" i="0" cap="all" baseline="0">
                <a:latin typeface="BLK Fort Cond Light" panose="020B0306030202060103" pitchFamily="34" charset="77"/>
              </a:defRPr>
            </a:lvl5pPr>
          </a:lstStyle>
          <a:p>
            <a:pPr lvl="0"/>
            <a:r>
              <a:rPr lang="en-US"/>
              <a:t>Click to edit Master text styles</a:t>
            </a:r>
          </a:p>
          <a:p>
            <a:pPr lvl="1"/>
            <a:r>
              <a:rPr lang="en-US"/>
              <a:t>Second level</a:t>
            </a:r>
          </a:p>
          <a:p>
            <a:pPr lvl="2"/>
            <a:r>
              <a:rPr lang="en-US"/>
              <a:t>Third level</a:t>
            </a:r>
          </a:p>
          <a:p>
            <a:pPr lvl="3"/>
            <a:r>
              <a:rPr lang="en-US"/>
              <a:t>Fourth level</a:t>
            </a:r>
          </a:p>
        </p:txBody>
      </p:sp>
      <p:grpSp>
        <p:nvGrpSpPr>
          <p:cNvPr id="8" name="Group 7">
            <a:extLst>
              <a:ext uri="{FF2B5EF4-FFF2-40B4-BE49-F238E27FC236}">
                <a16:creationId xmlns:a16="http://schemas.microsoft.com/office/drawing/2014/main" id="{B1A8E818-1A55-924A-8447-649DDE1B1159}"/>
              </a:ext>
            </a:extLst>
          </p:cNvPr>
          <p:cNvGrpSpPr/>
          <p:nvPr userDrawn="1"/>
        </p:nvGrpSpPr>
        <p:grpSpPr>
          <a:xfrm>
            <a:off x="-3705628" y="302980"/>
            <a:ext cx="3270917" cy="8859187"/>
            <a:chOff x="-4050405" y="0"/>
            <a:chExt cx="3270917" cy="8859187"/>
          </a:xfrm>
        </p:grpSpPr>
        <p:sp>
          <p:nvSpPr>
            <p:cNvPr id="9" name="TextBox 8">
              <a:extLst>
                <a:ext uri="{FF2B5EF4-FFF2-40B4-BE49-F238E27FC236}">
                  <a16:creationId xmlns:a16="http://schemas.microsoft.com/office/drawing/2014/main" id="{A00743E2-8FFA-0848-8B77-1DF33F3CDBD2}"/>
                </a:ext>
              </a:extLst>
            </p:cNvPr>
            <p:cNvSpPr txBox="1"/>
            <p:nvPr userDrawn="1"/>
          </p:nvSpPr>
          <p:spPr>
            <a:xfrm>
              <a:off x="-4050405" y="736405"/>
              <a:ext cx="3270917" cy="8122782"/>
            </a:xfrm>
            <a:prstGeom prst="rect">
              <a:avLst/>
            </a:prstGeom>
            <a:noFill/>
          </p:spPr>
          <p:txBody>
            <a:bodyPr wrap="square" lIns="0" tIns="0" rIns="0" bIns="0" rtlCol="0">
              <a:noAutofit/>
            </a:bodyPr>
            <a:lstStyle/>
            <a:p>
              <a:pPr>
                <a:lnSpc>
                  <a:spcPct val="100000"/>
                </a:lnSpc>
                <a:spcBef>
                  <a:spcPts val="0"/>
                </a:spcBef>
                <a:spcAft>
                  <a:spcPts val="300"/>
                </a:spcAft>
                <a:buClr>
                  <a:schemeClr val="tx1"/>
                </a:buClr>
                <a:buSzPct val="110000"/>
              </a:pPr>
              <a:r>
                <a:rPr lang="en-US" sz="1200" dirty="0">
                  <a:latin typeface="+mj-lt"/>
                </a:rPr>
                <a:t>Guides</a:t>
              </a:r>
              <a:endParaRPr lang="en-US" sz="1050" dirty="0">
                <a:latin typeface="+mj-lt"/>
              </a:endParaRPr>
            </a:p>
            <a:p>
              <a:pPr>
                <a:lnSpc>
                  <a:spcPct val="100000"/>
                </a:lnSpc>
                <a:spcBef>
                  <a:spcPts val="0"/>
                </a:spcBef>
                <a:spcAft>
                  <a:spcPts val="300"/>
                </a:spcAft>
                <a:buClr>
                  <a:schemeClr val="tx1"/>
                </a:buClr>
                <a:buSzPct val="110000"/>
              </a:pPr>
              <a:r>
                <a:rPr lang="en-US" sz="1050" dirty="0">
                  <a:latin typeface="+mn-lt"/>
                </a:rPr>
                <a:t>Go to View and check the “Guides” box to see page margins and columns. This feature will help </a:t>
              </a:r>
              <a:br>
                <a:rPr lang="en-US" sz="1050" dirty="0">
                  <a:latin typeface="+mn-lt"/>
                </a:rPr>
              </a:br>
              <a:r>
                <a:rPr lang="en-US" sz="1050" dirty="0">
                  <a:latin typeface="+mn-lt"/>
                </a:rPr>
                <a:t>align items on the page.  </a:t>
              </a:r>
            </a:p>
            <a:p>
              <a:pPr>
                <a:lnSpc>
                  <a:spcPct val="100000"/>
                </a:lnSpc>
                <a:spcBef>
                  <a:spcPts val="0"/>
                </a:spcBef>
                <a:spcAft>
                  <a:spcPts val="300"/>
                </a:spcAft>
                <a:buClr>
                  <a:schemeClr val="tx1"/>
                </a:buClr>
                <a:buSzPct val="110000"/>
              </a:pPr>
              <a:endParaRPr lang="en-US" sz="1050" dirty="0">
                <a:latin typeface="+mn-lt"/>
              </a:endParaRPr>
            </a:p>
            <a:p>
              <a:pPr>
                <a:lnSpc>
                  <a:spcPct val="100000"/>
                </a:lnSpc>
                <a:spcBef>
                  <a:spcPts val="0"/>
                </a:spcBef>
                <a:spcAft>
                  <a:spcPts val="300"/>
                </a:spcAft>
                <a:buClr>
                  <a:schemeClr val="tx1"/>
                </a:buClr>
                <a:buSzPct val="110000"/>
              </a:pPr>
              <a:r>
                <a:rPr lang="en-US" sz="1200" kern="1200" dirty="0">
                  <a:solidFill>
                    <a:schemeClr val="tx1"/>
                  </a:solidFill>
                  <a:latin typeface="+mj-lt"/>
                  <a:ea typeface="+mn-ea"/>
                  <a:cs typeface="+mn-cs"/>
                </a:rPr>
                <a:t>Text</a:t>
              </a:r>
            </a:p>
            <a:p>
              <a:pPr>
                <a:lnSpc>
                  <a:spcPct val="100000"/>
                </a:lnSpc>
                <a:spcBef>
                  <a:spcPts val="0"/>
                </a:spcBef>
                <a:spcAft>
                  <a:spcPts val="300"/>
                </a:spcAft>
                <a:buClr>
                  <a:schemeClr val="tx1"/>
                </a:buClr>
                <a:buSzPct val="110000"/>
              </a:pPr>
              <a:r>
                <a:rPr lang="en-US" sz="1050" dirty="0">
                  <a:latin typeface="+mn-lt"/>
                </a:rPr>
                <a:t>Adjust text sizes as needed. Bigger is better. Use only </a:t>
              </a:r>
              <a:r>
                <a:rPr lang="en-US" sz="1050" b="1" dirty="0">
                  <a:latin typeface="+mn-lt"/>
                </a:rPr>
                <a:t>BLACK</a:t>
              </a:r>
              <a:r>
                <a:rPr lang="en-US" sz="1050" dirty="0">
                  <a:latin typeface="+mn-lt"/>
                </a:rPr>
                <a:t> or </a:t>
              </a:r>
              <a:r>
                <a:rPr lang="en-US" sz="1050" b="1" dirty="0">
                  <a:latin typeface="+mn-lt"/>
                </a:rPr>
                <a:t>WHITE</a:t>
              </a:r>
              <a:r>
                <a:rPr lang="en-US" sz="1050" dirty="0">
                  <a:latin typeface="+mn-lt"/>
                </a:rPr>
                <a:t> text. Use font size and/or the Extrabold, Bold, or Body font weights instead of color to differentiate.</a:t>
              </a: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endParaRPr kumimoji="0" lang="en-US" sz="1200" b="0" i="0" u="none" strike="noStrike" kern="1200" cap="none" spc="0" normalizeH="0" baseline="0" noProof="0" dirty="0">
                <a:ln>
                  <a:noFill/>
                </a:ln>
                <a:solidFill>
                  <a:srgbClr val="000000"/>
                </a:solidFill>
                <a:effectLst/>
                <a:uLnTx/>
                <a:uFillTx/>
                <a:latin typeface="BLK Fort Extrabold"/>
                <a:ea typeface="+mn-ea"/>
                <a:cs typeface="+mn-cs"/>
              </a:endParaRP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kumimoji="0" lang="en-US" sz="1200" b="0" i="0" u="none" strike="noStrike" kern="1200" cap="none" spc="0" normalizeH="0" baseline="0" noProof="0" dirty="0">
                  <a:ln>
                    <a:noFill/>
                  </a:ln>
                  <a:solidFill>
                    <a:srgbClr val="000000"/>
                  </a:solidFill>
                  <a:effectLst/>
                  <a:uLnTx/>
                  <a:uFillTx/>
                  <a:latin typeface="BLK Fort Extrabold"/>
                  <a:ea typeface="+mn-ea"/>
                  <a:cs typeface="+mn-cs"/>
                </a:rPr>
                <a:t>Layouts</a:t>
              </a: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kumimoji="0" lang="en-US" sz="1050" b="0" i="0" u="none" strike="noStrike" kern="1200" cap="none" spc="0" normalizeH="0" baseline="0" noProof="0" dirty="0">
                  <a:ln>
                    <a:noFill/>
                  </a:ln>
                  <a:solidFill>
                    <a:srgbClr val="000000"/>
                  </a:solidFill>
                  <a:effectLst/>
                  <a:uLnTx/>
                  <a:uFillTx/>
                  <a:latin typeface="+mn-lt"/>
                  <a:ea typeface="+mn-ea"/>
                  <a:cs typeface="+mn-cs"/>
                </a:rPr>
                <a:t>Go to the Layout menu on the Home tab to access additional page layout options. </a:t>
              </a:r>
              <a:endParaRPr lang="en-US" sz="1050" dirty="0">
                <a:latin typeface="+mn-lt"/>
              </a:endParaRPr>
            </a:p>
            <a:p>
              <a:pPr marL="0" marR="0" lvl="0" indent="0" algn="l" defTabSz="914400" rtl="0" eaLnBrk="1" fontAlgn="auto" latinLnBrk="0" hangingPunct="1">
                <a:lnSpc>
                  <a:spcPct val="100000"/>
                </a:lnSpc>
                <a:spcBef>
                  <a:spcPts val="0"/>
                </a:spcBef>
                <a:spcAft>
                  <a:spcPts val="300"/>
                </a:spcAft>
                <a:buClr>
                  <a:schemeClr val="tx1"/>
                </a:buClr>
                <a:buSzPct val="110000"/>
                <a:buFontTx/>
                <a:buNone/>
                <a:tabLst/>
                <a:defRPr/>
              </a:pPr>
              <a:endParaRPr lang="en-US" sz="1050" dirty="0">
                <a:latin typeface="+mn-lt"/>
              </a:endParaRPr>
            </a:p>
            <a:p>
              <a:pPr>
                <a:lnSpc>
                  <a:spcPct val="100000"/>
                </a:lnSpc>
                <a:spcBef>
                  <a:spcPts val="0"/>
                </a:spcBef>
                <a:spcAft>
                  <a:spcPts val="300"/>
                </a:spcAft>
              </a:pPr>
              <a:r>
                <a:rPr lang="en-US" sz="1200" kern="1200" dirty="0">
                  <a:solidFill>
                    <a:schemeClr val="tx1"/>
                  </a:solidFill>
                  <a:latin typeface="+mj-lt"/>
                  <a:ea typeface="+mn-ea"/>
                  <a:cs typeface="+mn-cs"/>
                </a:rPr>
                <a:t>Charts</a:t>
              </a:r>
            </a:p>
            <a:p>
              <a:pPr>
                <a:lnSpc>
                  <a:spcPct val="100000"/>
                </a:lnSpc>
                <a:spcBef>
                  <a:spcPts val="0"/>
                </a:spcBef>
                <a:spcAft>
                  <a:spcPts val="300"/>
                </a:spcAft>
              </a:pPr>
              <a:r>
                <a:rPr lang="en-US" sz="1050" dirty="0">
                  <a:latin typeface="+mn-lt"/>
                </a:rPr>
                <a:t>Axis lines: .25pt black</a:t>
              </a:r>
            </a:p>
            <a:p>
              <a:pPr>
                <a:lnSpc>
                  <a:spcPct val="100000"/>
                </a:lnSpc>
                <a:spcBef>
                  <a:spcPts val="0"/>
                </a:spcBef>
                <a:spcAft>
                  <a:spcPts val="300"/>
                </a:spcAft>
              </a:pPr>
              <a:r>
                <a:rPr lang="en-US" sz="1050" dirty="0">
                  <a:latin typeface="+mn-lt"/>
                </a:rPr>
                <a:t>Base line: 1pt black</a:t>
              </a:r>
            </a:p>
            <a:p>
              <a:pPr>
                <a:lnSpc>
                  <a:spcPct val="100000"/>
                </a:lnSpc>
                <a:spcBef>
                  <a:spcPts val="0"/>
                </a:spcBef>
                <a:spcAft>
                  <a:spcPts val="300"/>
                </a:spcAft>
              </a:pPr>
              <a:r>
                <a:rPr lang="en-US" sz="1050" dirty="0">
                  <a:latin typeface="+mn-lt"/>
                </a:rPr>
                <a:t>Trend lines: 2pt (minimum) thick lines are standard</a:t>
              </a:r>
            </a:p>
            <a:p>
              <a:pPr>
                <a:lnSpc>
                  <a:spcPct val="100000"/>
                </a:lnSpc>
                <a:spcBef>
                  <a:spcPts val="0"/>
                </a:spcBef>
                <a:spcAft>
                  <a:spcPts val="300"/>
                </a:spcAft>
              </a:pPr>
              <a:r>
                <a:rPr lang="en-US" sz="1050" dirty="0">
                  <a:latin typeface="+mn-lt"/>
                </a:rPr>
                <a:t>Bars: thick bars are standard style</a:t>
              </a:r>
            </a:p>
            <a:p>
              <a:pPr>
                <a:lnSpc>
                  <a:spcPct val="100000"/>
                </a:lnSpc>
                <a:spcBef>
                  <a:spcPts val="0"/>
                </a:spcBef>
                <a:spcAft>
                  <a:spcPts val="300"/>
                </a:spcAft>
              </a:pPr>
              <a:r>
                <a:rPr lang="en-US" sz="1050" dirty="0">
                  <a:latin typeface="+mn-lt"/>
                </a:rPr>
                <a:t>Text labels: 8pt BLK Fort (minimum) </a:t>
              </a:r>
            </a:p>
            <a:p>
              <a:pPr>
                <a:lnSpc>
                  <a:spcPct val="100000"/>
                </a:lnSpc>
                <a:spcBef>
                  <a:spcPts val="0"/>
                </a:spcBef>
                <a:spcAft>
                  <a:spcPts val="300"/>
                </a:spcAft>
              </a:pPr>
              <a:endParaRPr lang="en-US" sz="1050" dirty="0">
                <a:latin typeface="+mn-lt"/>
              </a:endParaRPr>
            </a:p>
            <a:p>
              <a:pPr marL="0" marR="0" indent="0" algn="l" defTabSz="914400" rtl="0" eaLnBrk="1" fontAlgn="auto" latinLnBrk="0" hangingPunct="1">
                <a:lnSpc>
                  <a:spcPct val="100000"/>
                </a:lnSpc>
                <a:spcBef>
                  <a:spcPts val="0"/>
                </a:spcBef>
                <a:spcAft>
                  <a:spcPts val="300"/>
                </a:spcAft>
                <a:buClr>
                  <a:schemeClr val="tx1"/>
                </a:buClr>
                <a:buSzPct val="110000"/>
                <a:buFontTx/>
                <a:buNone/>
                <a:tabLst/>
                <a:defRPr/>
              </a:pPr>
              <a:r>
                <a:rPr lang="en-US" sz="1200" kern="1200" dirty="0">
                  <a:solidFill>
                    <a:schemeClr val="tx1"/>
                  </a:solidFill>
                  <a:latin typeface="+mj-lt"/>
                  <a:ea typeface="+mn-ea"/>
                  <a:cs typeface="+mn-cs"/>
                </a:rPr>
                <a:t>Tables</a:t>
              </a:r>
              <a:endParaRPr lang="en-US" sz="1050" b="1" dirty="0">
                <a:latin typeface="+mn-lt"/>
              </a:endParaRPr>
            </a:p>
            <a:p>
              <a:pPr>
                <a:lnSpc>
                  <a:spcPct val="100000"/>
                </a:lnSpc>
                <a:spcBef>
                  <a:spcPts val="0"/>
                </a:spcBef>
                <a:spcAft>
                  <a:spcPts val="300"/>
                </a:spcAft>
              </a:pPr>
              <a:r>
                <a:rPr lang="en-US" sz="1050" dirty="0">
                  <a:latin typeface="+mn-lt"/>
                </a:rPr>
                <a:t>Divider lines: .25pt black</a:t>
              </a:r>
            </a:p>
            <a:p>
              <a:pPr>
                <a:lnSpc>
                  <a:spcPct val="100000"/>
                </a:lnSpc>
                <a:spcBef>
                  <a:spcPts val="0"/>
                </a:spcBef>
                <a:spcAft>
                  <a:spcPts val="300"/>
                </a:spcAft>
              </a:pPr>
              <a:r>
                <a:rPr lang="en-US" sz="1050" dirty="0">
                  <a:latin typeface="+mn-lt"/>
                </a:rPr>
                <a:t>Bottom border: 1pt black</a:t>
              </a:r>
            </a:p>
            <a:p>
              <a:pPr marL="0" marR="0" lvl="0" indent="0" algn="l" defTabSz="914400" rtl="0" eaLnBrk="1" fontAlgn="auto" latinLnBrk="0" hangingPunct="1">
                <a:lnSpc>
                  <a:spcPct val="100000"/>
                </a:lnSpc>
                <a:spcBef>
                  <a:spcPts val="0"/>
                </a:spcBef>
                <a:spcAft>
                  <a:spcPts val="300"/>
                </a:spcAft>
                <a:buClr>
                  <a:schemeClr val="tx1"/>
                </a:buClr>
                <a:buSzPct val="110000"/>
                <a:buFontTx/>
                <a:buNone/>
                <a:tabLst/>
                <a:defRPr/>
              </a:pPr>
              <a:r>
                <a:rPr lang="en-US" sz="1050" dirty="0">
                  <a:latin typeface="+mn-lt"/>
                </a:rPr>
                <a:t>Avoid vertical gridlines when possible.</a:t>
              </a:r>
            </a:p>
            <a:p>
              <a:pPr>
                <a:lnSpc>
                  <a:spcPct val="100000"/>
                </a:lnSpc>
                <a:spcBef>
                  <a:spcPts val="0"/>
                </a:spcBef>
                <a:spcAft>
                  <a:spcPts val="300"/>
                </a:spcAft>
              </a:pPr>
              <a:endParaRPr lang="en-US" sz="1050" dirty="0">
                <a:latin typeface="+mn-lt"/>
              </a:endParaRPr>
            </a:p>
            <a:p>
              <a:pPr>
                <a:lnSpc>
                  <a:spcPct val="100000"/>
                </a:lnSpc>
                <a:spcBef>
                  <a:spcPts val="0"/>
                </a:spcBef>
                <a:spcAft>
                  <a:spcPts val="300"/>
                </a:spcAft>
              </a:pPr>
              <a:r>
                <a:rPr lang="en-US" sz="1050" b="0" dirty="0">
                  <a:latin typeface="+mn-lt"/>
                </a:rPr>
                <a:t>Use black for header row shading as the </a:t>
              </a:r>
              <a:br>
                <a:rPr lang="en-US" sz="1050" b="0" dirty="0">
                  <a:latin typeface="+mn-lt"/>
                </a:rPr>
              </a:br>
              <a:r>
                <a:rPr lang="en-US" sz="1050" b="0" dirty="0">
                  <a:latin typeface="+mn-lt"/>
                </a:rPr>
                <a:t>standard choice. Highlight key information </a:t>
              </a:r>
              <a:br>
                <a:rPr lang="en-US" sz="1050" b="0" dirty="0">
                  <a:latin typeface="+mn-lt"/>
                </a:rPr>
              </a:br>
              <a:r>
                <a:rPr lang="en-US" sz="1050" b="0" dirty="0">
                  <a:latin typeface="+mn-lt"/>
                </a:rPr>
                <a:t>by shading rows and columns with colors from </a:t>
              </a:r>
              <a:br>
                <a:rPr lang="en-US" sz="1050" b="0" dirty="0">
                  <a:latin typeface="+mn-lt"/>
                </a:rPr>
              </a:br>
              <a:r>
                <a:rPr lang="en-US" sz="1050" b="0" dirty="0">
                  <a:latin typeface="+mn-lt"/>
                </a:rPr>
                <a:t>the primary brand color palette. </a:t>
              </a:r>
            </a:p>
            <a:p>
              <a:pPr>
                <a:lnSpc>
                  <a:spcPct val="100000"/>
                </a:lnSpc>
                <a:spcBef>
                  <a:spcPts val="0"/>
                </a:spcBef>
                <a:spcAft>
                  <a:spcPts val="300"/>
                </a:spcAft>
              </a:pPr>
              <a:endParaRPr lang="en-US" sz="1050" dirty="0">
                <a:latin typeface="+mn-lt"/>
              </a:endParaRPr>
            </a:p>
            <a:p>
              <a:pPr>
                <a:lnSpc>
                  <a:spcPct val="100000"/>
                </a:lnSpc>
                <a:spcBef>
                  <a:spcPts val="0"/>
                </a:spcBef>
                <a:spcAft>
                  <a:spcPts val="300"/>
                </a:spcAft>
              </a:pPr>
              <a:r>
                <a:rPr lang="en-US" sz="1050" dirty="0">
                  <a:latin typeface="+mn-lt"/>
                </a:rPr>
                <a:t>When your document lacks any color in the overall design, a good option is to add color by shading </a:t>
              </a:r>
              <a:br>
                <a:rPr lang="en-US" sz="1050" dirty="0">
                  <a:latin typeface="+mn-lt"/>
                </a:rPr>
              </a:br>
              <a:r>
                <a:rPr lang="en-US" sz="1050" dirty="0">
                  <a:latin typeface="+mn-lt"/>
                </a:rPr>
                <a:t>the header bar of tables with orange, yellow or pink. Use this approach sparingly. </a:t>
              </a:r>
            </a:p>
            <a:p>
              <a:pPr>
                <a:lnSpc>
                  <a:spcPct val="100000"/>
                </a:lnSpc>
                <a:spcBef>
                  <a:spcPts val="0"/>
                </a:spcBef>
                <a:spcAft>
                  <a:spcPts val="300"/>
                </a:spcAft>
              </a:pPr>
              <a:endParaRPr lang="en-US" sz="1050" dirty="0">
                <a:latin typeface="+mn-lt"/>
              </a:endParaRP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lang="en-US" sz="1200" kern="1200" noProof="0" dirty="0">
                  <a:solidFill>
                    <a:schemeClr val="tx1"/>
                  </a:solidFill>
                  <a:latin typeface="+mj-lt"/>
                  <a:ea typeface="+mn-ea"/>
                  <a:cs typeface="+mn-cs"/>
                </a:rPr>
                <a:t>Compliance</a:t>
              </a:r>
              <a:endParaRPr kumimoji="0" lang="en-US" sz="1050" b="1" i="0" u="none" strike="noStrike" kern="1200" cap="none" spc="0" normalizeH="0" baseline="0" noProof="0" dirty="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300"/>
                </a:spcAft>
                <a:buClr>
                  <a:srgbClr val="000000"/>
                </a:buClr>
                <a:buSzPct val="110000"/>
                <a:buFontTx/>
                <a:buNone/>
                <a:tabLst/>
                <a:defRPr/>
              </a:pPr>
              <a:r>
                <a:rPr kumimoji="0" lang="en-US" sz="1050" b="0" i="0" u="none" strike="noStrike" kern="1200" cap="none" spc="0" normalizeH="0" baseline="0" noProof="0" dirty="0">
                  <a:ln>
                    <a:noFill/>
                  </a:ln>
                  <a:solidFill>
                    <a:srgbClr val="000000"/>
                  </a:solidFill>
                  <a:effectLst/>
                  <a:uLnTx/>
                  <a:uFillTx/>
                  <a:latin typeface="+mn-lt"/>
                  <a:ea typeface="+mn-ea"/>
                  <a:cs typeface="+mn-cs"/>
                </a:rPr>
                <a:t>If you are creating financial promotions/marketing materials, please consult the applicable content policies and approval procedures in your region.</a:t>
              </a:r>
              <a:endParaRPr lang="en-US" sz="1050" dirty="0">
                <a:latin typeface="+mn-lt"/>
              </a:endParaRPr>
            </a:p>
          </p:txBody>
        </p:sp>
        <p:sp>
          <p:nvSpPr>
            <p:cNvPr id="10" name="TextBox 9">
              <a:extLst>
                <a:ext uri="{FF2B5EF4-FFF2-40B4-BE49-F238E27FC236}">
                  <a16:creationId xmlns:a16="http://schemas.microsoft.com/office/drawing/2014/main" id="{A8DF4EF0-DF98-DA4E-89EE-C34044525D3F}"/>
                </a:ext>
              </a:extLst>
            </p:cNvPr>
            <p:cNvSpPr txBox="1"/>
            <p:nvPr userDrawn="1"/>
          </p:nvSpPr>
          <p:spPr>
            <a:xfrm>
              <a:off x="-4050405" y="0"/>
              <a:ext cx="1893868" cy="459511"/>
            </a:xfrm>
            <a:prstGeom prst="rect">
              <a:avLst/>
            </a:prstGeom>
            <a:solidFill>
              <a:schemeClr val="accent1"/>
            </a:solidFill>
          </p:spPr>
          <p:txBody>
            <a:bodyPr wrap="square" lIns="91440" tIns="0" rIns="0" bIns="0" rtlCol="0" anchor="ctr" anchorCtr="0">
              <a:noAutofit/>
            </a:bodyPr>
            <a:lstStyle/>
            <a:p>
              <a:pPr>
                <a:buClr>
                  <a:schemeClr val="tx1"/>
                </a:buClr>
                <a:buSzPct val="110000"/>
              </a:pPr>
              <a:r>
                <a:rPr lang="en-US" sz="1600" dirty="0">
                  <a:solidFill>
                    <a:schemeClr val="bg1"/>
                  </a:solidFill>
                  <a:latin typeface="+mj-lt"/>
                </a:rPr>
                <a:t>Helpful hints</a:t>
              </a:r>
              <a:endParaRPr lang="en-US" sz="1400" dirty="0">
                <a:solidFill>
                  <a:schemeClr val="bg1"/>
                </a:solidFill>
              </a:endParaRPr>
            </a:p>
          </p:txBody>
        </p:sp>
      </p:grpSp>
    </p:spTree>
    <p:extLst>
      <p:ext uri="{BB962C8B-B14F-4D97-AF65-F5344CB8AC3E}">
        <p14:creationId xmlns:p14="http://schemas.microsoft.com/office/powerpoint/2010/main" val="3739337177"/>
      </p:ext>
    </p:extLst>
  </p:cSld>
  <p:clrMapOvr>
    <a:masterClrMapping/>
  </p:clrMapOvr>
  <p:extLst>
    <p:ext uri="{DCECCB84-F9BA-43D5-87BE-67443E8EF086}">
      <p15:sldGuideLst xmlns:p15="http://schemas.microsoft.com/office/powerpoint/2012/main">
        <p15:guide id="1" orient="horz" pos="578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Blank with Logo">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63FAB96-718D-EA42-BCF2-26FCA1BB7E63}"/>
              </a:ext>
            </a:extLst>
          </p:cNvPr>
          <p:cNvPicPr>
            <a:picLocks noChangeAspect="1"/>
          </p:cNvPicPr>
          <p:nvPr userDrawn="1"/>
        </p:nvPicPr>
        <p:blipFill>
          <a:blip r:embed="rId2"/>
          <a:stretch>
            <a:fillRect/>
          </a:stretch>
        </p:blipFill>
        <p:spPr>
          <a:xfrm>
            <a:off x="561975" y="9300482"/>
            <a:ext cx="1358900" cy="190500"/>
          </a:xfrm>
          <a:prstGeom prst="rect">
            <a:avLst/>
          </a:prstGeom>
        </p:spPr>
      </p:pic>
    </p:spTree>
    <p:extLst>
      <p:ext uri="{BB962C8B-B14F-4D97-AF65-F5344CB8AC3E}">
        <p14:creationId xmlns:p14="http://schemas.microsoft.com/office/powerpoint/2010/main" val="689766663"/>
      </p:ext>
    </p:extLst>
  </p:cSld>
  <p:clrMapOvr>
    <a:masterClrMapping/>
  </p:clrMapOvr>
  <p:extLst>
    <p:ext uri="{DCECCB84-F9BA-43D5-87BE-67443E8EF086}">
      <p15:sldGuideLst xmlns:p15="http://schemas.microsoft.com/office/powerpoint/2012/main">
        <p15:guide id="1" orient="horz" pos="578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561975" y="2061327"/>
            <a:ext cx="6629400" cy="704088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2" name="Title Placeholder 1"/>
          <p:cNvSpPr>
            <a:spLocks noGrp="1"/>
          </p:cNvSpPr>
          <p:nvPr>
            <p:ph type="title"/>
          </p:nvPr>
        </p:nvSpPr>
        <p:spPr>
          <a:xfrm>
            <a:off x="571500" y="588433"/>
            <a:ext cx="6619875" cy="1143000"/>
          </a:xfrm>
          <a:prstGeom prst="rect">
            <a:avLst/>
          </a:prstGeom>
        </p:spPr>
        <p:txBody>
          <a:bodyPr vert="horz" lIns="0" tIns="0" rIns="0" bIns="0" rtlCol="0" anchor="ctr" anchorCtr="0">
            <a:noAutofit/>
          </a:bodyPr>
          <a:lstStyle/>
          <a:p>
            <a:r>
              <a:rPr lang="en-US" dirty="0"/>
              <a:t>Click to edit</a:t>
            </a:r>
            <a:endParaRPr dirty="0"/>
          </a:p>
        </p:txBody>
      </p:sp>
      <p:sp>
        <p:nvSpPr>
          <p:cNvPr id="11" name="Slide Number Placeholder 2">
            <a:extLst>
              <a:ext uri="{FF2B5EF4-FFF2-40B4-BE49-F238E27FC236}">
                <a16:creationId xmlns:a16="http://schemas.microsoft.com/office/drawing/2014/main" id="{90F485B6-65A2-426B-8BA5-B952DDD9E0CD}"/>
              </a:ext>
            </a:extLst>
          </p:cNvPr>
          <p:cNvSpPr>
            <a:spLocks noGrp="1"/>
          </p:cNvSpPr>
          <p:nvPr>
            <p:ph type="sldNum" sz="quarter" idx="4"/>
          </p:nvPr>
        </p:nvSpPr>
        <p:spPr>
          <a:xfrm>
            <a:off x="6740525" y="9489449"/>
            <a:ext cx="457200" cy="228600"/>
          </a:xfrm>
          <a:prstGeom prst="rect">
            <a:avLst/>
          </a:prstGeom>
        </p:spPr>
        <p:txBody>
          <a:bodyPr vert="horz" lIns="0" tIns="0" rIns="0" bIns="0" rtlCol="0" anchor="t" anchorCtr="0"/>
          <a:lstStyle>
            <a:lvl1pPr algn="r">
              <a:defRPr sz="850" b="1">
                <a:solidFill>
                  <a:schemeClr val="tx1"/>
                </a:solidFill>
                <a:latin typeface="BLK Fort" panose="020B0503030202060203" pitchFamily="34" charset="0"/>
              </a:defRPr>
            </a:lvl1pPr>
          </a:lstStyle>
          <a:p>
            <a:fld id="{C0531ADF-2191-45C5-9D71-08764BF86A6F}" type="slidenum">
              <a:rPr lang="en-GB" smtClean="0"/>
              <a:pPr/>
              <a:t>‹#›</a:t>
            </a:fld>
            <a:endParaRPr lang="en-GB" dirty="0"/>
          </a:p>
        </p:txBody>
      </p:sp>
      <p:sp>
        <p:nvSpPr>
          <p:cNvPr id="6" name="Footer Placeholder 5">
            <a:extLst>
              <a:ext uri="{FF2B5EF4-FFF2-40B4-BE49-F238E27FC236}">
                <a16:creationId xmlns:a16="http://schemas.microsoft.com/office/drawing/2014/main" id="{5C6ECDF0-3C65-4CE5-B335-6E3B8425D0C0}"/>
              </a:ext>
            </a:extLst>
          </p:cNvPr>
          <p:cNvSpPr>
            <a:spLocks noGrp="1"/>
          </p:cNvSpPr>
          <p:nvPr>
            <p:ph type="ftr" sz="quarter" idx="3"/>
          </p:nvPr>
        </p:nvSpPr>
        <p:spPr>
          <a:xfrm>
            <a:off x="571500" y="9259222"/>
            <a:ext cx="6629400" cy="228600"/>
          </a:xfrm>
          <a:prstGeom prst="rect">
            <a:avLst/>
          </a:prstGeom>
        </p:spPr>
        <p:txBody>
          <a:bodyPr vert="horz" lIns="0" tIns="0" rIns="0" bIns="0" rtlCol="0" anchor="b" anchorCtr="0"/>
          <a:lstStyle>
            <a:lvl1pPr algn="l">
              <a:defRPr sz="800" b="0" cap="none" baseline="0">
                <a:solidFill>
                  <a:schemeClr val="tx1"/>
                </a:solidFill>
                <a:latin typeface="BLK Fort Cond Light" panose="020B0306030202060103" pitchFamily="34" charset="0"/>
              </a:defRPr>
            </a:lvl1pPr>
          </a:lstStyle>
          <a:p>
            <a:r>
              <a:rPr lang="en-GB"/>
              <a:t>FOR PROFESSIONAL CLIENTS / QUALIFIED INVESTORS / QUALIFIED CLIENTS ONLY</a:t>
            </a:r>
            <a:endParaRPr lang="en-US" dirty="0"/>
          </a:p>
        </p:txBody>
      </p:sp>
    </p:spTree>
    <p:extLst>
      <p:ext uri="{BB962C8B-B14F-4D97-AF65-F5344CB8AC3E}">
        <p14:creationId xmlns:p14="http://schemas.microsoft.com/office/powerpoint/2010/main" val="4119439785"/>
      </p:ext>
    </p:extLst>
  </p:cSld>
  <p:clrMap bg1="lt1" tx1="dk1" bg2="lt2" tx2="dk2" accent1="accent1" accent2="accent2" accent3="accent3" accent4="accent4" accent5="accent5" accent6="accent6" hlink="hlink" folHlink="folHlink"/>
  <p:sldLayoutIdLst>
    <p:sldLayoutId id="2147484063" r:id="rId1"/>
    <p:sldLayoutId id="2147484072" r:id="rId2"/>
    <p:sldLayoutId id="2147484073" r:id="rId3"/>
    <p:sldLayoutId id="2147484066" r:id="rId4"/>
    <p:sldLayoutId id="2147484069" r:id="rId5"/>
    <p:sldLayoutId id="2147484075" r:id="rId6"/>
    <p:sldLayoutId id="2147484076" r:id="rId7"/>
    <p:sldLayoutId id="2147484068" r:id="rId8"/>
  </p:sldLayoutIdLst>
  <p:hf hdr="0" dt="0"/>
  <p:txStyles>
    <p:titleStyle>
      <a:lvl1pPr algn="l" defTabSz="777176" rtl="0" eaLnBrk="1" latinLnBrk="0" hangingPunct="1">
        <a:spcBef>
          <a:spcPct val="0"/>
        </a:spcBef>
        <a:buNone/>
        <a:defRPr sz="3500" b="0" kern="1200">
          <a:solidFill>
            <a:schemeClr val="tx1"/>
          </a:solidFill>
          <a:latin typeface="+mj-lt"/>
          <a:ea typeface="+mj-ea"/>
          <a:cs typeface="+mj-cs"/>
        </a:defRPr>
      </a:lvl1pPr>
    </p:titleStyle>
    <p:bodyStyle>
      <a:lvl1pPr marL="0" marR="0" indent="0" algn="l" defTabSz="777176" rtl="0" eaLnBrk="1" fontAlgn="auto" latinLnBrk="0" hangingPunct="1">
        <a:lnSpc>
          <a:spcPct val="100000"/>
        </a:lnSpc>
        <a:spcBef>
          <a:spcPts val="300"/>
        </a:spcBef>
        <a:spcAft>
          <a:spcPts val="300"/>
        </a:spcAft>
        <a:buSzTx/>
        <a:buFont typeface="Arial" pitchFamily="34" charset="0"/>
        <a:buNone/>
        <a:tabLst/>
        <a:defRPr kumimoji="0" sz="1800" b="0" i="0" u="none" strike="noStrike" kern="1200" cap="none" spc="0" normalizeH="0" baseline="0">
          <a:ln>
            <a:noFill/>
          </a:ln>
          <a:solidFill>
            <a:schemeClr val="tx2"/>
          </a:solidFill>
          <a:effectLst/>
          <a:uLnTx/>
          <a:uFillTx/>
          <a:latin typeface="+mj-lt"/>
          <a:ea typeface="+mn-ea"/>
          <a:cs typeface="+mn-cs"/>
        </a:defRPr>
      </a:lvl1pPr>
      <a:lvl2pPr marL="0" marR="0" indent="0" algn="l" defTabSz="777176" rtl="0" eaLnBrk="1" fontAlgn="auto" latinLnBrk="0" hangingPunct="1">
        <a:lnSpc>
          <a:spcPct val="113000"/>
        </a:lnSpc>
        <a:spcBef>
          <a:spcPts val="0"/>
        </a:spcBef>
        <a:spcAft>
          <a:spcPts val="600"/>
        </a:spcAft>
        <a:buClr>
          <a:schemeClr val="tx1"/>
        </a:buClr>
        <a:buSzPct val="100000"/>
        <a:buFont typeface="Arial" panose="020B0604020202020204" pitchFamily="34" charset="0"/>
        <a:buNone/>
        <a:tabLst/>
        <a:defRPr kumimoji="0" sz="900" b="0" i="0" u="none" strike="noStrike" kern="1200" cap="none" spc="0" normalizeH="0" baseline="0">
          <a:ln>
            <a:noFill/>
          </a:ln>
          <a:solidFill>
            <a:schemeClr val="tx2"/>
          </a:solidFill>
          <a:effectLst/>
          <a:uLnTx/>
          <a:uFillTx/>
          <a:latin typeface="+mn-lt"/>
          <a:ea typeface="+mn-ea"/>
          <a:cs typeface="+mn-cs"/>
        </a:defRPr>
      </a:lvl2pPr>
      <a:lvl3pPr marL="137160" marR="0" indent="-137160" algn="l" defTabSz="777176" rtl="0" eaLnBrk="1" fontAlgn="auto" latinLnBrk="0" hangingPunct="1">
        <a:lnSpc>
          <a:spcPct val="113000"/>
        </a:lnSpc>
        <a:spcBef>
          <a:spcPts val="0"/>
        </a:spcBef>
        <a:spcAft>
          <a:spcPts val="600"/>
        </a:spcAft>
        <a:buClr>
          <a:schemeClr val="tx1"/>
        </a:buClr>
        <a:buSzTx/>
        <a:buFont typeface="Arial" panose="020B0604020202020204" pitchFamily="34" charset="0"/>
        <a:buChar char="•"/>
        <a:tabLst/>
        <a:defRPr kumimoji="0" sz="900" b="0" i="0" u="none" strike="noStrike" kern="1200" cap="none" spc="0" normalizeH="0" baseline="0">
          <a:ln>
            <a:noFill/>
          </a:ln>
          <a:solidFill>
            <a:schemeClr val="tx2"/>
          </a:solidFill>
          <a:effectLst/>
          <a:uLnTx/>
          <a:uFillTx/>
          <a:latin typeface="+mn-lt"/>
          <a:ea typeface="+mn-ea"/>
          <a:cs typeface="+mn-cs"/>
        </a:defRPr>
      </a:lvl3pPr>
      <a:lvl4pPr marL="274320" marR="0" indent="-137160" algn="l" defTabSz="777176" rtl="0" eaLnBrk="1" fontAlgn="auto" latinLnBrk="0" hangingPunct="1">
        <a:lnSpc>
          <a:spcPct val="113000"/>
        </a:lnSpc>
        <a:spcBef>
          <a:spcPts val="0"/>
        </a:spcBef>
        <a:spcAft>
          <a:spcPts val="600"/>
        </a:spcAft>
        <a:buClr>
          <a:schemeClr val="tx1"/>
        </a:buClr>
        <a:buSzPct val="100000"/>
        <a:buFont typeface="Arial" panose="020B0604020202020204" pitchFamily="34" charset="0"/>
        <a:buChar char="–"/>
        <a:tabLst/>
        <a:defRPr kumimoji="0" sz="900" b="0" i="0" u="none" strike="noStrike" kern="1200" cap="none" spc="0" normalizeH="0" baseline="0">
          <a:ln>
            <a:noFill/>
          </a:ln>
          <a:solidFill>
            <a:schemeClr val="tx2"/>
          </a:solidFill>
          <a:effectLst/>
          <a:uLnTx/>
          <a:uFillTx/>
          <a:latin typeface="+mn-lt"/>
          <a:ea typeface="+mn-ea"/>
          <a:cs typeface="+mn-cs"/>
        </a:defRPr>
      </a:lvl4pPr>
      <a:lvl5pPr marL="0" marR="0" indent="0" algn="l" defTabSz="777176" rtl="0" eaLnBrk="1" fontAlgn="auto" latinLnBrk="0" hangingPunct="1">
        <a:lnSpc>
          <a:spcPct val="100000"/>
        </a:lnSpc>
        <a:spcBef>
          <a:spcPts val="300"/>
        </a:spcBef>
        <a:spcAft>
          <a:spcPts val="300"/>
        </a:spcAft>
        <a:buClr>
          <a:schemeClr val="tx1"/>
        </a:buClr>
        <a:buSzTx/>
        <a:buFont typeface="Arial" panose="020B0604020202020204" pitchFamily="34" charset="0"/>
        <a:buNone/>
        <a:tabLst/>
        <a:defRPr kumimoji="0" sz="1100" b="1" i="0" u="none" strike="noStrike" kern="1200" cap="none" spc="0" normalizeH="0" baseline="0">
          <a:ln>
            <a:noFill/>
          </a:ln>
          <a:solidFill>
            <a:schemeClr val="tx2"/>
          </a:solidFill>
          <a:effectLst/>
          <a:uLnTx/>
          <a:uFillTx/>
          <a:latin typeface="+mn-lt"/>
          <a:ea typeface="+mn-ea"/>
          <a:cs typeface="+mn-cs"/>
        </a:defRPr>
      </a:lvl5pPr>
      <a:lvl6pPr marL="753860" indent="-116576" algn="l" defTabSz="777176" rtl="0" eaLnBrk="1" latinLnBrk="0" hangingPunct="1">
        <a:spcBef>
          <a:spcPts val="595"/>
        </a:spcBef>
        <a:buClr>
          <a:schemeClr val="tx1"/>
        </a:buClr>
        <a:buFont typeface="Arial" pitchFamily="34" charset="0"/>
        <a:buChar char="•"/>
        <a:defRPr sz="1020" kern="1200">
          <a:solidFill>
            <a:schemeClr val="tx1"/>
          </a:solidFill>
          <a:latin typeface="BLK Fort" panose="020B0503030202060203" pitchFamily="34" charset="0"/>
          <a:ea typeface="+mn-ea"/>
          <a:cs typeface="+mn-cs"/>
        </a:defRPr>
      </a:lvl6pPr>
      <a:lvl7pPr marL="917068" indent="-116576" algn="l" defTabSz="777176" rtl="0" eaLnBrk="1" latinLnBrk="0" hangingPunct="1">
        <a:spcBef>
          <a:spcPts val="595"/>
        </a:spcBef>
        <a:buClr>
          <a:schemeClr val="tx1"/>
        </a:buClr>
        <a:buFont typeface="Arial" panose="020B0604020202020204" pitchFamily="34" charset="0"/>
        <a:buChar char="–"/>
        <a:defRPr sz="1020" kern="1200">
          <a:solidFill>
            <a:schemeClr val="tx1"/>
          </a:solidFill>
          <a:latin typeface="BLK Fort" panose="020B0503030202060203" pitchFamily="34" charset="0"/>
          <a:ea typeface="+mn-ea"/>
          <a:cs typeface="+mn-cs"/>
        </a:defRPr>
      </a:lvl7pPr>
      <a:lvl8pPr marL="1080275" indent="-116576" algn="l" defTabSz="777176" rtl="0" eaLnBrk="1" latinLnBrk="0" hangingPunct="1">
        <a:spcBef>
          <a:spcPts val="595"/>
        </a:spcBef>
        <a:buClr>
          <a:schemeClr val="tx1"/>
        </a:buClr>
        <a:buFont typeface="Arial" pitchFamily="34" charset="0"/>
        <a:buChar char="•"/>
        <a:defRPr sz="1020" kern="1200">
          <a:solidFill>
            <a:schemeClr val="tx1"/>
          </a:solidFill>
          <a:latin typeface="BLK Fort" panose="020B0503030202060203" pitchFamily="34" charset="0"/>
          <a:ea typeface="+mn-ea"/>
          <a:cs typeface="+mn-cs"/>
        </a:defRPr>
      </a:lvl8pPr>
      <a:lvl9pPr marL="1243482" indent="-116576" algn="l" defTabSz="777176" rtl="0" eaLnBrk="1" latinLnBrk="0" hangingPunct="1">
        <a:spcBef>
          <a:spcPts val="595"/>
        </a:spcBef>
        <a:buClr>
          <a:schemeClr val="tx1"/>
        </a:buClr>
        <a:buFont typeface="Arial" panose="020B0604020202020204" pitchFamily="34" charset="0"/>
        <a:buChar char="–"/>
        <a:defRPr sz="1020" kern="1200">
          <a:solidFill>
            <a:schemeClr val="tx1"/>
          </a:solidFill>
          <a:latin typeface="BLK Fort" panose="020B0503030202060203" pitchFamily="34" charset="0"/>
          <a:ea typeface="+mn-ea"/>
          <a:cs typeface="+mn-cs"/>
        </a:defRPr>
      </a:lvl9pPr>
    </p:bodyStyle>
    <p:otherStyle>
      <a:defPPr>
        <a:defRPr/>
      </a:defPPr>
      <a:lvl1pPr marL="0" algn="l" defTabSz="777176" rtl="0" eaLnBrk="1" latinLnBrk="0" hangingPunct="1">
        <a:defRPr sz="935" kern="1200">
          <a:solidFill>
            <a:schemeClr val="tx1"/>
          </a:solidFill>
          <a:latin typeface="+mn-lt"/>
          <a:ea typeface="+mn-ea"/>
          <a:cs typeface="+mn-cs"/>
        </a:defRPr>
      </a:lvl1pPr>
      <a:lvl2pPr marL="388588" algn="l" defTabSz="777176" rtl="0" eaLnBrk="1" latinLnBrk="0" hangingPunct="1">
        <a:defRPr sz="935" kern="1200">
          <a:solidFill>
            <a:schemeClr val="tx1"/>
          </a:solidFill>
          <a:latin typeface="+mn-lt"/>
          <a:ea typeface="+mn-ea"/>
          <a:cs typeface="+mn-cs"/>
        </a:defRPr>
      </a:lvl2pPr>
      <a:lvl3pPr marL="777176" algn="l" defTabSz="777176" rtl="0" eaLnBrk="1" latinLnBrk="0" hangingPunct="1">
        <a:defRPr sz="935" kern="1200">
          <a:solidFill>
            <a:schemeClr val="tx1"/>
          </a:solidFill>
          <a:latin typeface="+mn-lt"/>
          <a:ea typeface="+mn-ea"/>
          <a:cs typeface="+mn-cs"/>
        </a:defRPr>
      </a:lvl3pPr>
      <a:lvl4pPr marL="1165765" algn="l" defTabSz="777176" rtl="0" eaLnBrk="1" latinLnBrk="0" hangingPunct="1">
        <a:defRPr sz="935" kern="1200">
          <a:solidFill>
            <a:schemeClr val="tx1"/>
          </a:solidFill>
          <a:latin typeface="+mn-lt"/>
          <a:ea typeface="+mn-ea"/>
          <a:cs typeface="+mn-cs"/>
        </a:defRPr>
      </a:lvl4pPr>
      <a:lvl5pPr marL="1554353" algn="l" defTabSz="777176" rtl="0" eaLnBrk="1" latinLnBrk="0" hangingPunct="1">
        <a:defRPr sz="935" kern="1200">
          <a:solidFill>
            <a:schemeClr val="tx1"/>
          </a:solidFill>
          <a:latin typeface="+mn-lt"/>
          <a:ea typeface="+mn-ea"/>
          <a:cs typeface="+mn-cs"/>
        </a:defRPr>
      </a:lvl5pPr>
      <a:lvl6pPr marL="1942940" algn="l" defTabSz="777176" rtl="0" eaLnBrk="1" latinLnBrk="0" hangingPunct="1">
        <a:defRPr sz="935" kern="1200">
          <a:solidFill>
            <a:schemeClr val="tx1"/>
          </a:solidFill>
          <a:latin typeface="+mn-lt"/>
          <a:ea typeface="+mn-ea"/>
          <a:cs typeface="+mn-cs"/>
        </a:defRPr>
      </a:lvl6pPr>
      <a:lvl7pPr marL="2331528" algn="l" defTabSz="777176" rtl="0" eaLnBrk="1" latinLnBrk="0" hangingPunct="1">
        <a:defRPr sz="935" kern="1200">
          <a:solidFill>
            <a:schemeClr val="tx1"/>
          </a:solidFill>
          <a:latin typeface="+mn-lt"/>
          <a:ea typeface="+mn-ea"/>
          <a:cs typeface="+mn-cs"/>
        </a:defRPr>
      </a:lvl7pPr>
      <a:lvl8pPr marL="2720117" algn="l" defTabSz="777176" rtl="0" eaLnBrk="1" latinLnBrk="0" hangingPunct="1">
        <a:defRPr sz="935" kern="1200">
          <a:solidFill>
            <a:schemeClr val="tx1"/>
          </a:solidFill>
          <a:latin typeface="+mn-lt"/>
          <a:ea typeface="+mn-ea"/>
          <a:cs typeface="+mn-cs"/>
        </a:defRPr>
      </a:lvl8pPr>
      <a:lvl9pPr marL="3108705" algn="l" defTabSz="777176" rtl="0" eaLnBrk="1" latinLnBrk="0" hangingPunct="1">
        <a:defRPr sz="935"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60" userDrawn="1">
          <p15:clr>
            <a:srgbClr val="547EBF"/>
          </p15:clr>
        </p15:guide>
        <p15:guide id="3" orient="horz" pos="5976" userDrawn="1">
          <p15:clr>
            <a:srgbClr val="547EBF"/>
          </p15:clr>
        </p15:guide>
        <p15:guide id="4" pos="354" userDrawn="1">
          <p15:clr>
            <a:srgbClr val="547EBF"/>
          </p15:clr>
        </p15:guide>
        <p15:guide id="5" pos="4534" userDrawn="1">
          <p15:clr>
            <a:srgbClr val="547EBF"/>
          </p15:clr>
        </p15:guide>
        <p15:guide id="6" pos="1788" userDrawn="1">
          <p15:clr>
            <a:srgbClr val="5ACBF0"/>
          </p15:clr>
        </p15:guide>
        <p15:guide id="7" pos="1668" userDrawn="1">
          <p15:clr>
            <a:srgbClr val="5ACBF0"/>
          </p15:clr>
        </p15:guide>
        <p15:guide id="8" pos="952" userDrawn="1">
          <p15:clr>
            <a:srgbClr val="5ACBF0"/>
          </p15:clr>
        </p15:guide>
        <p15:guide id="9" pos="1080" userDrawn="1">
          <p15:clr>
            <a:srgbClr val="5ACBF0"/>
          </p15:clr>
        </p15:guide>
        <p15:guide id="10" pos="2388" userDrawn="1">
          <p15:clr>
            <a:srgbClr val="5ACBF0"/>
          </p15:clr>
        </p15:guide>
        <p15:guide id="11" pos="3939" userDrawn="1">
          <p15:clr>
            <a:srgbClr val="5ACBF0"/>
          </p15:clr>
        </p15:guide>
        <p15:guide id="12" pos="3816" userDrawn="1">
          <p15:clr>
            <a:srgbClr val="5ACBF0"/>
          </p15:clr>
        </p15:guide>
        <p15:guide id="14" pos="3224" userDrawn="1">
          <p15:clr>
            <a:srgbClr val="5ACBF0"/>
          </p15:clr>
        </p15:guide>
        <p15:guide id="15" pos="3103" userDrawn="1">
          <p15:clr>
            <a:srgbClr val="5ACBF0"/>
          </p15:clr>
        </p15:guide>
        <p15:guide id="17" pos="2504" userDrawn="1">
          <p15:clr>
            <a:srgbClr val="5ACBF0"/>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hyperlink" Target="https://www.federalreserve.gov/monetarypolicy/fomcprojtabl20220615.htm"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BD780AF-62FA-4A60-AD6C-1E45E7F5FB78}"/>
              </a:ext>
            </a:extLst>
          </p:cNvPr>
          <p:cNvSpPr>
            <a:spLocks noGrp="1"/>
          </p:cNvSpPr>
          <p:nvPr>
            <p:ph type="body" sz="quarter" idx="25"/>
          </p:nvPr>
        </p:nvSpPr>
        <p:spPr>
          <a:xfrm>
            <a:off x="336388" y="1241008"/>
            <a:ext cx="7288435" cy="1003438"/>
          </a:xfrm>
        </p:spPr>
        <p:txBody>
          <a:bodyPr>
            <a:noAutofit/>
          </a:bodyPr>
          <a:lstStyle/>
          <a:p>
            <a:r>
              <a:rPr lang="en-US" sz="3200" dirty="0"/>
              <a:t>Navigating through inflation</a:t>
            </a:r>
          </a:p>
          <a:p>
            <a:pPr lvl="1">
              <a:lnSpc>
                <a:spcPct val="170000"/>
              </a:lnSpc>
            </a:pPr>
            <a:r>
              <a:rPr lang="en-US" sz="1400" dirty="0"/>
              <a:t>The Great Moderation has ended with covid-19</a:t>
            </a:r>
          </a:p>
        </p:txBody>
      </p:sp>
      <p:sp>
        <p:nvSpPr>
          <p:cNvPr id="15" name="Text Placeholder 14">
            <a:extLst>
              <a:ext uri="{FF2B5EF4-FFF2-40B4-BE49-F238E27FC236}">
                <a16:creationId xmlns:a16="http://schemas.microsoft.com/office/drawing/2014/main" id="{C7E23DF9-134E-C447-BC24-A0802BC172FD}"/>
              </a:ext>
            </a:extLst>
          </p:cNvPr>
          <p:cNvSpPr>
            <a:spLocks noGrp="1"/>
          </p:cNvSpPr>
          <p:nvPr>
            <p:ph type="body" sz="quarter" idx="29"/>
          </p:nvPr>
        </p:nvSpPr>
        <p:spPr>
          <a:xfrm>
            <a:off x="422860" y="3148282"/>
            <a:ext cx="6798969" cy="2268160"/>
          </a:xfrm>
        </p:spPr>
        <p:txBody>
          <a:bodyPr numCol="2" spcCol="360000"/>
          <a:lstStyle/>
          <a:p>
            <a:r>
              <a:rPr lang="en-GB" dirty="0">
                <a:effectLst/>
                <a:ea typeface="BLK Fort" panose="020B0503030202060203" pitchFamily="34" charset="0"/>
                <a:cs typeface="Times New Roman" panose="02020603050405020304" pitchFamily="18" charset="0"/>
              </a:rPr>
              <a:t>Academics Jim Stock and Mark Watson coined the term “Great Moderation” in 2002 to describe the period of steadily lower volatility in inflation and activity. The Great Moderation, since the mid-1980s until 2019 before the Covid-19 pandemic struck, was a remarkable period of stability of both growth and inflation. We were in a demand-driven economy with steadily growing supply.</a:t>
            </a:r>
          </a:p>
          <a:p>
            <a:r>
              <a:rPr lang="en-GB" dirty="0">
                <a:effectLst/>
                <a:ea typeface="BLK Fort" panose="020B0503030202060203" pitchFamily="34" charset="0"/>
                <a:cs typeface="Times New Roman" panose="02020603050405020304" pitchFamily="18" charset="0"/>
              </a:rPr>
              <a:t> </a:t>
            </a:r>
          </a:p>
          <a:p>
            <a:r>
              <a:rPr lang="en-GB" dirty="0">
                <a:effectLst/>
                <a:ea typeface="BLK Fort" panose="020B0503030202060203" pitchFamily="34" charset="0"/>
                <a:cs typeface="Times New Roman" panose="02020603050405020304" pitchFamily="18" charset="0"/>
              </a:rPr>
              <a:t>Since the mid-1980s, steadily expanding production capacity and demand shocks were key features of the Great Moderation. Exuberance and borrowing binges drove overheating, while souring sentiment and collapsing spending drove recessions. Central banks could mitigate both by raising or cutting rates. The policy response did not involve trade-offs; there was no conflict between stabilizing both. This helped spark a bull market in both bonds and equities. This is no more, in our view. The chart shows the regime of subdued inflation and output volatility is over.</a:t>
            </a:r>
          </a:p>
        </p:txBody>
      </p:sp>
      <p:sp>
        <p:nvSpPr>
          <p:cNvPr id="21" name="TextBox 20">
            <a:extLst>
              <a:ext uri="{FF2B5EF4-FFF2-40B4-BE49-F238E27FC236}">
                <a16:creationId xmlns:a16="http://schemas.microsoft.com/office/drawing/2014/main" id="{D6212DAF-D4D8-4A76-BE38-2190E54FC5A1}"/>
              </a:ext>
            </a:extLst>
          </p:cNvPr>
          <p:cNvSpPr txBox="1"/>
          <p:nvPr/>
        </p:nvSpPr>
        <p:spPr>
          <a:xfrm>
            <a:off x="155016" y="138684"/>
            <a:ext cx="5784850" cy="276999"/>
          </a:xfrm>
          <a:prstGeom prst="rect">
            <a:avLst/>
          </a:prstGeom>
          <a:noFill/>
        </p:spPr>
        <p:txBody>
          <a:bodyPr wrap="square">
            <a:spAutoFit/>
          </a:bodyPr>
          <a:lstStyle/>
          <a:p>
            <a:r>
              <a:rPr lang="en-GB" sz="1200" b="1" i="0" u="none" strike="noStrike" baseline="0" dirty="0">
                <a:solidFill>
                  <a:schemeClr val="bg1"/>
                </a:solidFill>
                <a:latin typeface="BLK Fort" panose="020B0503030202060203" pitchFamily="34" charset="0"/>
              </a:rPr>
              <a:t>FOR PROFESSIONAL CLIENTS ONLY</a:t>
            </a:r>
            <a:endParaRPr lang="en-GB" sz="1200" b="1" dirty="0">
              <a:solidFill>
                <a:schemeClr val="bg1"/>
              </a:solidFill>
            </a:endParaRPr>
          </a:p>
        </p:txBody>
      </p:sp>
      <p:sp>
        <p:nvSpPr>
          <p:cNvPr id="24" name="TextBox 23">
            <a:extLst>
              <a:ext uri="{FF2B5EF4-FFF2-40B4-BE49-F238E27FC236}">
                <a16:creationId xmlns:a16="http://schemas.microsoft.com/office/drawing/2014/main" id="{ADA7C735-AC4E-49A9-83F6-ED9B1228C4E1}"/>
              </a:ext>
            </a:extLst>
          </p:cNvPr>
          <p:cNvSpPr txBox="1"/>
          <p:nvPr/>
        </p:nvSpPr>
        <p:spPr>
          <a:xfrm>
            <a:off x="313479" y="2487913"/>
            <a:ext cx="7072831" cy="430887"/>
          </a:xfrm>
          <a:prstGeom prst="rect">
            <a:avLst/>
          </a:prstGeom>
          <a:noFill/>
        </p:spPr>
        <p:txBody>
          <a:bodyPr wrap="square">
            <a:spAutoFit/>
          </a:bodyPr>
          <a:lstStyle/>
          <a:p>
            <a:r>
              <a:rPr lang="en-GB" sz="1100" b="1" dirty="0">
                <a:latin typeface="+mn-lt"/>
              </a:rPr>
              <a:t>Capital at risk. </a:t>
            </a:r>
            <a:r>
              <a:rPr lang="en-GB" sz="1100" dirty="0">
                <a:latin typeface="+mn-lt"/>
              </a:rPr>
              <a:t>The value of investments and the income from them can fall as well as rise and are not guaranteed. Investors may not get back the amount originally invested.</a:t>
            </a:r>
          </a:p>
        </p:txBody>
      </p:sp>
      <p:sp>
        <p:nvSpPr>
          <p:cNvPr id="14" name="Slide Number Placeholder 21">
            <a:extLst>
              <a:ext uri="{FF2B5EF4-FFF2-40B4-BE49-F238E27FC236}">
                <a16:creationId xmlns:a16="http://schemas.microsoft.com/office/drawing/2014/main" id="{36A71C95-5574-4364-A3DF-D07708E7E326}"/>
              </a:ext>
            </a:extLst>
          </p:cNvPr>
          <p:cNvSpPr txBox="1">
            <a:spLocks/>
          </p:cNvSpPr>
          <p:nvPr/>
        </p:nvSpPr>
        <p:spPr>
          <a:xfrm>
            <a:off x="7221830" y="9683045"/>
            <a:ext cx="423059" cy="210312"/>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0531ADF-2191-45C5-9D71-08764BF86A6F}" type="slidenum">
              <a:rPr lang="en-GB" sz="1000" smtClean="0"/>
              <a:pPr/>
              <a:t>1</a:t>
            </a:fld>
            <a:endParaRPr lang="en-GB" sz="1000" dirty="0"/>
          </a:p>
        </p:txBody>
      </p:sp>
      <p:sp>
        <p:nvSpPr>
          <p:cNvPr id="17" name="TextBox 16">
            <a:extLst>
              <a:ext uri="{FF2B5EF4-FFF2-40B4-BE49-F238E27FC236}">
                <a16:creationId xmlns:a16="http://schemas.microsoft.com/office/drawing/2014/main" id="{AE9072BD-DE7A-44AD-AEDE-7B4CD3540D9F}"/>
              </a:ext>
            </a:extLst>
          </p:cNvPr>
          <p:cNvSpPr txBox="1"/>
          <p:nvPr/>
        </p:nvSpPr>
        <p:spPr>
          <a:xfrm>
            <a:off x="276709" y="5590381"/>
            <a:ext cx="7072831" cy="1292662"/>
          </a:xfrm>
          <a:prstGeom prst="rect">
            <a:avLst/>
          </a:prstGeom>
          <a:noFill/>
        </p:spPr>
        <p:txBody>
          <a:bodyPr wrap="square">
            <a:spAutoFit/>
          </a:bodyPr>
          <a:lstStyle/>
          <a:p>
            <a:r>
              <a:rPr lang="en-GB" b="1" dirty="0">
                <a:solidFill>
                  <a:schemeClr val="accent1"/>
                </a:solidFill>
                <a:latin typeface="+mn-lt"/>
              </a:rPr>
              <a:t>End of the Great Moderation</a:t>
            </a:r>
          </a:p>
          <a:p>
            <a:endParaRPr lang="en-GB" sz="1100" b="1" dirty="0">
              <a:latin typeface="+mn-lt"/>
            </a:endParaRPr>
          </a:p>
          <a:p>
            <a:r>
              <a:rPr lang="en-GB" sz="1100" dirty="0">
                <a:latin typeface="+mn-lt"/>
              </a:rPr>
              <a:t>The pandemic upended an unusual period of mild volatility in output and inflation. That period – that</a:t>
            </a:r>
          </a:p>
          <a:p>
            <a:r>
              <a:rPr lang="en-GB" sz="1100" dirty="0">
                <a:latin typeface="+mn-lt"/>
              </a:rPr>
              <a:t>supported a sustained stocks-and-bonds bull market for decades - is over, we think.</a:t>
            </a:r>
          </a:p>
          <a:p>
            <a:endParaRPr lang="en-GB" sz="1100" dirty="0"/>
          </a:p>
          <a:p>
            <a:r>
              <a:rPr lang="en-GB" sz="1600" b="1" dirty="0">
                <a:latin typeface="+mn-lt"/>
              </a:rPr>
              <a:t>Volatility of U.S. GDP and CPI, 1965-2022</a:t>
            </a:r>
          </a:p>
        </p:txBody>
      </p:sp>
      <p:sp>
        <p:nvSpPr>
          <p:cNvPr id="20" name="TextBox 19">
            <a:extLst>
              <a:ext uri="{FF2B5EF4-FFF2-40B4-BE49-F238E27FC236}">
                <a16:creationId xmlns:a16="http://schemas.microsoft.com/office/drawing/2014/main" id="{CDE1812F-20FB-4FF4-A99C-840374F29B7C}"/>
              </a:ext>
            </a:extLst>
          </p:cNvPr>
          <p:cNvSpPr txBox="1"/>
          <p:nvPr/>
        </p:nvSpPr>
        <p:spPr>
          <a:xfrm>
            <a:off x="276709" y="9124537"/>
            <a:ext cx="7160401" cy="553998"/>
          </a:xfrm>
          <a:prstGeom prst="rect">
            <a:avLst/>
          </a:prstGeom>
          <a:noFill/>
        </p:spPr>
        <p:txBody>
          <a:bodyPr wrap="square">
            <a:spAutoFit/>
          </a:bodyPr>
          <a:lstStyle/>
          <a:p>
            <a:r>
              <a:rPr lang="en-US" sz="1000" dirty="0">
                <a:effectLst/>
                <a:latin typeface="BLK Fort" panose="020B0503030202060203" pitchFamily="34" charset="0"/>
                <a:ea typeface="BLK Fort" panose="020B0503030202060203" pitchFamily="34" charset="0"/>
                <a:cs typeface="Times New Roman" panose="02020603050405020304" pitchFamily="18" charset="0"/>
              </a:rPr>
              <a:t>Sources: BlackRock Investment Institute, October 2022, U.S. Bureau of Economic Analysis and Labor Department, with data from Haver Analytics, July 2022. Notes: The chart shows the standard deviation of the annualized quarterly change of U.S. GDP and the Consumer Price Index.</a:t>
            </a:r>
            <a:endParaRPr lang="en-GB" sz="1000" dirty="0"/>
          </a:p>
        </p:txBody>
      </p:sp>
      <p:sp>
        <p:nvSpPr>
          <p:cNvPr id="22" name="TextBox 21">
            <a:extLst>
              <a:ext uri="{FF2B5EF4-FFF2-40B4-BE49-F238E27FC236}">
                <a16:creationId xmlns:a16="http://schemas.microsoft.com/office/drawing/2014/main" id="{C851E5DA-EB0A-4A32-89FB-D5AF4CEE80DB}"/>
              </a:ext>
            </a:extLst>
          </p:cNvPr>
          <p:cNvSpPr txBox="1"/>
          <p:nvPr/>
        </p:nvSpPr>
        <p:spPr>
          <a:xfrm>
            <a:off x="4684419" y="9608023"/>
            <a:ext cx="2484477" cy="253916"/>
          </a:xfrm>
          <a:prstGeom prst="rect">
            <a:avLst/>
          </a:prstGeom>
          <a:noFill/>
        </p:spPr>
        <p:txBody>
          <a:bodyPr wrap="square">
            <a:spAutoFit/>
          </a:bodyPr>
          <a:lstStyle/>
          <a:p>
            <a:r>
              <a:rPr lang="en-US" sz="1000" b="1" dirty="0"/>
              <a:t>Navigating through inflation</a:t>
            </a:r>
          </a:p>
        </p:txBody>
      </p:sp>
      <p:graphicFrame>
        <p:nvGraphicFramePr>
          <p:cNvPr id="23" name="Chart 22">
            <a:extLst>
              <a:ext uri="{FF2B5EF4-FFF2-40B4-BE49-F238E27FC236}">
                <a16:creationId xmlns:a16="http://schemas.microsoft.com/office/drawing/2014/main" id="{F3432318-3D08-469F-837D-3F87C598AE71}"/>
              </a:ext>
            </a:extLst>
          </p:cNvPr>
          <p:cNvGraphicFramePr>
            <a:graphicFrameLocks/>
          </p:cNvGraphicFramePr>
          <p:nvPr>
            <p:extLst>
              <p:ext uri="{D42A27DB-BD31-4B8C-83A1-F6EECF244321}">
                <p14:modId xmlns:p14="http://schemas.microsoft.com/office/powerpoint/2010/main" val="410967756"/>
              </p:ext>
            </p:extLst>
          </p:nvPr>
        </p:nvGraphicFramePr>
        <p:xfrm>
          <a:off x="144537" y="6881726"/>
          <a:ext cx="7410714" cy="2242812"/>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2"/>
          <p:cNvSpPr txBox="1"/>
          <p:nvPr/>
        </p:nvSpPr>
        <p:spPr>
          <a:xfrm>
            <a:off x="0" y="0"/>
            <a:ext cx="0" cy="0"/>
          </a:xfrm>
          <a:prstGeom prst="rect">
            <a:avLst/>
          </a:prstGeom>
        </p:spPr>
        <p:txBody>
          <a:bodyPr rtlCol="0" anchor="t">
            <a:noAutofit/>
          </a:bodyPr>
          <a:lstStyle/>
          <a:p>
            <a:pPr algn="l">
              <a:defRPr/>
            </a:pPr>
            <a:endParaRPr lang="en-US" sz="1100"/>
          </a:p>
          <a:p>
            <a:r>
              <a:rPr lang="en-US" sz="100"/>
              <a:t>ADMASTER-STAMP!MKTGH1022E/S-2454369-1/4</a:t>
            </a:r>
          </a:p>
        </p:txBody>
      </p:sp>
      <p:sp>
        <p:nvSpPr>
          <p:cNvPr id="3" name="TextBox 3"/>
          <p:cNvSpPr txBox="1"/>
          <p:nvPr/>
        </p:nvSpPr>
        <p:spPr>
          <a:xfrm>
            <a:off x="6172200" y="9855200"/>
            <a:ext cx="3810000" cy="147231"/>
          </a:xfrm>
          <a:prstGeom prst="rect">
            <a:avLst/>
          </a:prstGeom>
        </p:spPr>
        <p:txBody>
          <a:bodyPr lIns="0" tIns="0" rIns="0" bIns="0" rtlCol="0" anchor="t" anchorCtr="0">
            <a:noAutofit/>
          </a:bodyPr>
          <a:lstStyle/>
          <a:p>
            <a:pPr algn="l">
              <a:defRPr/>
            </a:pPr>
            <a:r>
              <a:rPr lang="en-US" sz="700" b="0" i="0">
                <a:solidFill>
                  <a:srgbClr val="7C7B7F"/>
                </a:solidFill>
                <a:latin typeface="Times New Roman"/>
              </a:rPr>
              <a:t>MKTGH1022E/S-2454369-1/4</a:t>
            </a:r>
            <a:endParaRPr lang="en-US"/>
          </a:p>
        </p:txBody>
      </p:sp>
    </p:spTree>
    <p:extLst>
      <p:ext uri="{BB962C8B-B14F-4D97-AF65-F5344CB8AC3E}">
        <p14:creationId xmlns:p14="http://schemas.microsoft.com/office/powerpoint/2010/main" val="171591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71518A3-25ED-DC4F-BBD7-4F3C272E4CBD}"/>
              </a:ext>
            </a:extLst>
          </p:cNvPr>
          <p:cNvSpPr txBox="1"/>
          <p:nvPr/>
        </p:nvSpPr>
        <p:spPr>
          <a:xfrm>
            <a:off x="-7843838" y="-142875"/>
            <a:ext cx="0" cy="0"/>
          </a:xfrm>
          <a:prstGeom prst="rect">
            <a:avLst/>
          </a:prstGeom>
          <a:noFill/>
        </p:spPr>
        <p:txBody>
          <a:bodyPr wrap="none" lIns="0" tIns="0" rIns="0" bIns="0" rtlCol="0">
            <a:noAutofit/>
          </a:bodyPr>
          <a:lstStyle/>
          <a:p>
            <a:pPr marL="137160" indent="-137160" algn="l">
              <a:lnSpc>
                <a:spcPct val="113000"/>
              </a:lnSpc>
              <a:spcAft>
                <a:spcPts val="600"/>
              </a:spcAft>
              <a:buClr>
                <a:schemeClr val="tx1"/>
              </a:buClr>
              <a:buSzPct val="110000"/>
              <a:buFont typeface="Arial" panose="020B0604020202020204" pitchFamily="34" charset="0"/>
              <a:buChar char="•"/>
            </a:pPr>
            <a:endParaRPr lang="en-US" sz="900" dirty="0" err="1"/>
          </a:p>
        </p:txBody>
      </p:sp>
      <p:sp>
        <p:nvSpPr>
          <p:cNvPr id="22" name="Slide Number Placeholder 21">
            <a:extLst>
              <a:ext uri="{FF2B5EF4-FFF2-40B4-BE49-F238E27FC236}">
                <a16:creationId xmlns:a16="http://schemas.microsoft.com/office/drawing/2014/main" id="{3CEA67EC-BC30-2F41-855C-A16FF8ACA7EB}"/>
              </a:ext>
            </a:extLst>
          </p:cNvPr>
          <p:cNvSpPr>
            <a:spLocks noGrp="1"/>
          </p:cNvSpPr>
          <p:nvPr>
            <p:ph type="sldNum" sz="quarter" idx="24"/>
          </p:nvPr>
        </p:nvSpPr>
        <p:spPr>
          <a:xfrm>
            <a:off x="6764630" y="9646469"/>
            <a:ext cx="423059" cy="210312"/>
          </a:xfrm>
        </p:spPr>
        <p:txBody>
          <a:bodyPr/>
          <a:lstStyle/>
          <a:p>
            <a:fld id="{C0531ADF-2191-45C5-9D71-08764BF86A6F}" type="slidenum">
              <a:rPr lang="en-GB" sz="1000" smtClean="0"/>
              <a:pPr/>
              <a:t>2</a:t>
            </a:fld>
            <a:endParaRPr lang="en-GB" sz="1000" dirty="0"/>
          </a:p>
        </p:txBody>
      </p:sp>
      <p:sp>
        <p:nvSpPr>
          <p:cNvPr id="7" name="TextBox 6">
            <a:extLst>
              <a:ext uri="{FF2B5EF4-FFF2-40B4-BE49-F238E27FC236}">
                <a16:creationId xmlns:a16="http://schemas.microsoft.com/office/drawing/2014/main" id="{DC8BF7F0-576E-4A5F-AFE2-D0AA7A55B1FC}"/>
              </a:ext>
            </a:extLst>
          </p:cNvPr>
          <p:cNvSpPr txBox="1"/>
          <p:nvPr/>
        </p:nvSpPr>
        <p:spPr>
          <a:xfrm>
            <a:off x="1528549" y="4562947"/>
            <a:ext cx="914400" cy="914400"/>
          </a:xfrm>
          <a:prstGeom prst="rect">
            <a:avLst/>
          </a:prstGeom>
          <a:noFill/>
        </p:spPr>
        <p:txBody>
          <a:bodyPr wrap="square" lIns="0" tIns="0" rIns="0" bIns="0" rtlCol="0">
            <a:noAutofit/>
          </a:bodyPr>
          <a:lstStyle/>
          <a:p>
            <a:pPr marL="137160" indent="-137160" algn="l">
              <a:lnSpc>
                <a:spcPct val="113000"/>
              </a:lnSpc>
              <a:spcAft>
                <a:spcPts val="600"/>
              </a:spcAft>
              <a:buClr>
                <a:schemeClr val="tx1"/>
              </a:buClr>
              <a:buSzPct val="110000"/>
              <a:buFont typeface="Arial" panose="020B0604020202020204" pitchFamily="34" charset="0"/>
              <a:buChar char="•"/>
            </a:pPr>
            <a:endParaRPr lang="en-US" sz="900" dirty="0" err="1"/>
          </a:p>
        </p:txBody>
      </p:sp>
      <p:sp>
        <p:nvSpPr>
          <p:cNvPr id="18" name="Text Placeholder 3">
            <a:extLst>
              <a:ext uri="{FF2B5EF4-FFF2-40B4-BE49-F238E27FC236}">
                <a16:creationId xmlns:a16="http://schemas.microsoft.com/office/drawing/2014/main" id="{1F11E191-6F52-4524-9FD4-74B503E7CA34}"/>
              </a:ext>
            </a:extLst>
          </p:cNvPr>
          <p:cNvSpPr txBox="1">
            <a:spLocks/>
          </p:cNvSpPr>
          <p:nvPr/>
        </p:nvSpPr>
        <p:spPr>
          <a:xfrm>
            <a:off x="318349" y="876300"/>
            <a:ext cx="7177920" cy="6492218"/>
          </a:xfrm>
          <a:prstGeom prst="rect">
            <a:avLst/>
          </a:prstGeom>
        </p:spPr>
        <p:txBody>
          <a:bodyPr vert="horz" lIns="0" tIns="0" rIns="0" bIns="0" numCol="2" spcCol="360000" rtlCol="0">
            <a:noAutofit/>
          </a:bodyPr>
          <a:lstStyle>
            <a:lvl1pPr marL="0" marR="0" indent="0" algn="l" defTabSz="777176" rtl="0" eaLnBrk="1" fontAlgn="auto" latinLnBrk="0" hangingPunct="1">
              <a:lnSpc>
                <a:spcPct val="100000"/>
              </a:lnSpc>
              <a:spcBef>
                <a:spcPts val="300"/>
              </a:spcBef>
              <a:spcAft>
                <a:spcPts val="300"/>
              </a:spcAft>
              <a:buSzTx/>
              <a:buFont typeface="Arial" pitchFamily="34" charset="0"/>
              <a:buNone/>
              <a:tabLst/>
              <a:defRPr kumimoji="0" sz="1800" b="0" i="0" u="none" strike="noStrike" kern="1200" cap="none" spc="0" normalizeH="0" baseline="0">
                <a:ln>
                  <a:noFill/>
                </a:ln>
                <a:solidFill>
                  <a:schemeClr val="tx2"/>
                </a:solidFill>
                <a:effectLst/>
                <a:uLnTx/>
                <a:uFillTx/>
                <a:latin typeface="+mj-lt"/>
                <a:ea typeface="+mn-ea"/>
                <a:cs typeface="+mn-cs"/>
              </a:defRPr>
            </a:lvl1pPr>
            <a:lvl2pPr marL="0" marR="0" indent="0" algn="l" defTabSz="777176" rtl="0" eaLnBrk="1" fontAlgn="auto" latinLnBrk="0" hangingPunct="1">
              <a:lnSpc>
                <a:spcPct val="113000"/>
              </a:lnSpc>
              <a:spcBef>
                <a:spcPts val="0"/>
              </a:spcBef>
              <a:spcAft>
                <a:spcPts val="600"/>
              </a:spcAft>
              <a:buClr>
                <a:schemeClr val="tx1"/>
              </a:buClr>
              <a:buSzPct val="100000"/>
              <a:buFont typeface="Arial" panose="020B0604020202020204" pitchFamily="34" charset="0"/>
              <a:buNone/>
              <a:tabLst/>
              <a:defRPr kumimoji="0" sz="900" b="0" i="0" u="none" strike="noStrike" kern="1200" cap="none" spc="0" normalizeH="0" baseline="0">
                <a:ln>
                  <a:noFill/>
                </a:ln>
                <a:solidFill>
                  <a:schemeClr val="tx2"/>
                </a:solidFill>
                <a:effectLst/>
                <a:uLnTx/>
                <a:uFillTx/>
                <a:latin typeface="+mn-lt"/>
                <a:ea typeface="+mn-ea"/>
                <a:cs typeface="+mn-cs"/>
              </a:defRPr>
            </a:lvl2pPr>
            <a:lvl3pPr marL="137160" marR="0" indent="-137160" algn="l" defTabSz="777176" rtl="0" eaLnBrk="1" fontAlgn="auto" latinLnBrk="0" hangingPunct="1">
              <a:lnSpc>
                <a:spcPct val="113000"/>
              </a:lnSpc>
              <a:spcBef>
                <a:spcPts val="0"/>
              </a:spcBef>
              <a:spcAft>
                <a:spcPts val="600"/>
              </a:spcAft>
              <a:buClr>
                <a:schemeClr val="tx1"/>
              </a:buClr>
              <a:buSzTx/>
              <a:buFont typeface="Arial" panose="020B0604020202020204" pitchFamily="34" charset="0"/>
              <a:buChar char="•"/>
              <a:tabLst/>
              <a:defRPr kumimoji="0" sz="900" b="0" i="0" u="none" strike="noStrike" kern="1200" cap="none" spc="0" normalizeH="0" baseline="0">
                <a:ln>
                  <a:noFill/>
                </a:ln>
                <a:solidFill>
                  <a:schemeClr val="tx2"/>
                </a:solidFill>
                <a:effectLst/>
                <a:uLnTx/>
                <a:uFillTx/>
                <a:latin typeface="+mn-lt"/>
                <a:ea typeface="+mn-ea"/>
                <a:cs typeface="+mn-cs"/>
              </a:defRPr>
            </a:lvl3pPr>
            <a:lvl4pPr marL="274320" marR="0" indent="-137160" algn="l" defTabSz="777176" rtl="0" eaLnBrk="1" fontAlgn="auto" latinLnBrk="0" hangingPunct="1">
              <a:lnSpc>
                <a:spcPct val="113000"/>
              </a:lnSpc>
              <a:spcBef>
                <a:spcPts val="0"/>
              </a:spcBef>
              <a:spcAft>
                <a:spcPts val="600"/>
              </a:spcAft>
              <a:buClr>
                <a:schemeClr val="tx1"/>
              </a:buClr>
              <a:buSzPct val="100000"/>
              <a:buFont typeface="Arial" panose="020B0604020202020204" pitchFamily="34" charset="0"/>
              <a:buChar char="–"/>
              <a:tabLst/>
              <a:defRPr kumimoji="0" sz="900" b="0" i="0" u="none" strike="noStrike" kern="1200" cap="none" spc="0" normalizeH="0" baseline="0">
                <a:ln>
                  <a:noFill/>
                </a:ln>
                <a:solidFill>
                  <a:schemeClr val="tx2"/>
                </a:solidFill>
                <a:effectLst/>
                <a:uLnTx/>
                <a:uFillTx/>
                <a:latin typeface="+mn-lt"/>
                <a:ea typeface="+mn-ea"/>
                <a:cs typeface="+mn-cs"/>
              </a:defRPr>
            </a:lvl4pPr>
            <a:lvl5pPr marL="0" marR="0" indent="0" algn="l" defTabSz="777176" rtl="0" eaLnBrk="1" fontAlgn="auto" latinLnBrk="0" hangingPunct="1">
              <a:lnSpc>
                <a:spcPct val="100000"/>
              </a:lnSpc>
              <a:spcBef>
                <a:spcPts val="300"/>
              </a:spcBef>
              <a:spcAft>
                <a:spcPts val="300"/>
              </a:spcAft>
              <a:buClr>
                <a:schemeClr val="tx1"/>
              </a:buClr>
              <a:buSzTx/>
              <a:buFont typeface="Arial" panose="020B0604020202020204" pitchFamily="34" charset="0"/>
              <a:buNone/>
              <a:tabLst/>
              <a:defRPr kumimoji="0" sz="1100" b="1" i="0" u="none" strike="noStrike" kern="1200" cap="none" spc="0" normalizeH="0" baseline="0">
                <a:ln>
                  <a:noFill/>
                </a:ln>
                <a:solidFill>
                  <a:schemeClr val="tx2"/>
                </a:solidFill>
                <a:effectLst/>
                <a:uLnTx/>
                <a:uFillTx/>
                <a:latin typeface="+mn-lt"/>
                <a:ea typeface="+mn-ea"/>
                <a:cs typeface="+mn-cs"/>
              </a:defRPr>
            </a:lvl5pPr>
            <a:lvl6pPr marL="753860" indent="-116576" algn="l" defTabSz="777176" rtl="0" eaLnBrk="1" latinLnBrk="0" hangingPunct="1">
              <a:spcBef>
                <a:spcPts val="595"/>
              </a:spcBef>
              <a:buClr>
                <a:schemeClr val="tx1"/>
              </a:buClr>
              <a:buFont typeface="Arial" pitchFamily="34" charset="0"/>
              <a:buChar char="•"/>
              <a:defRPr sz="1020" kern="1200">
                <a:solidFill>
                  <a:schemeClr val="tx1"/>
                </a:solidFill>
                <a:latin typeface="BLK Fort" panose="020B0503030202060203" pitchFamily="34" charset="0"/>
                <a:ea typeface="+mn-ea"/>
                <a:cs typeface="+mn-cs"/>
              </a:defRPr>
            </a:lvl6pPr>
            <a:lvl7pPr marL="917068" indent="-116576" algn="l" defTabSz="777176" rtl="0" eaLnBrk="1" latinLnBrk="0" hangingPunct="1">
              <a:spcBef>
                <a:spcPts val="595"/>
              </a:spcBef>
              <a:buClr>
                <a:schemeClr val="tx1"/>
              </a:buClr>
              <a:buFont typeface="Arial" panose="020B0604020202020204" pitchFamily="34" charset="0"/>
              <a:buChar char="–"/>
              <a:defRPr sz="1020" kern="1200">
                <a:solidFill>
                  <a:schemeClr val="tx1"/>
                </a:solidFill>
                <a:latin typeface="BLK Fort" panose="020B0503030202060203" pitchFamily="34" charset="0"/>
                <a:ea typeface="+mn-ea"/>
                <a:cs typeface="+mn-cs"/>
              </a:defRPr>
            </a:lvl7pPr>
            <a:lvl8pPr marL="1080275" indent="-116576" algn="l" defTabSz="777176" rtl="0" eaLnBrk="1" latinLnBrk="0" hangingPunct="1">
              <a:spcBef>
                <a:spcPts val="595"/>
              </a:spcBef>
              <a:buClr>
                <a:schemeClr val="tx1"/>
              </a:buClr>
              <a:buFont typeface="Arial" pitchFamily="34" charset="0"/>
              <a:buChar char="•"/>
              <a:defRPr sz="1020" kern="1200">
                <a:solidFill>
                  <a:schemeClr val="tx1"/>
                </a:solidFill>
                <a:latin typeface="BLK Fort" panose="020B0503030202060203" pitchFamily="34" charset="0"/>
                <a:ea typeface="+mn-ea"/>
                <a:cs typeface="+mn-cs"/>
              </a:defRPr>
            </a:lvl8pPr>
            <a:lvl9pPr marL="1243482" indent="-116576" algn="l" defTabSz="777176" rtl="0" eaLnBrk="1" latinLnBrk="0" hangingPunct="1">
              <a:spcBef>
                <a:spcPts val="595"/>
              </a:spcBef>
              <a:buClr>
                <a:schemeClr val="tx1"/>
              </a:buClr>
              <a:buFont typeface="Arial" panose="020B0604020202020204" pitchFamily="34" charset="0"/>
              <a:buChar char="–"/>
              <a:defRPr sz="1020" kern="1200">
                <a:solidFill>
                  <a:schemeClr val="tx1"/>
                </a:solidFill>
                <a:latin typeface="BLK Fort" panose="020B0503030202060203" pitchFamily="34" charset="0"/>
                <a:ea typeface="+mn-ea"/>
                <a:cs typeface="+mn-cs"/>
              </a:defRPr>
            </a:lvl9pPr>
          </a:lstStyle>
          <a:p>
            <a:r>
              <a:rPr lang="en-US" b="1" dirty="0">
                <a:solidFill>
                  <a:schemeClr val="accent1"/>
                </a:solidFill>
                <a:latin typeface="+mn-lt"/>
              </a:rPr>
              <a:t>Inflation: What to expect from now on?</a:t>
            </a:r>
          </a:p>
          <a:p>
            <a:r>
              <a:rPr lang="en-GB" sz="1100" dirty="0">
                <a:effectLst/>
                <a:latin typeface="+mn-lt"/>
                <a:ea typeface="BLK Fort" panose="020B0503030202060203" pitchFamily="34" charset="0"/>
                <a:cs typeface="Times New Roman" panose="02020603050405020304" pitchFamily="18" charset="0"/>
              </a:rPr>
              <a:t>Production constraints have been hampering the economy in ways they never did during the Great Moderation. The pandemic triggered a massive sectoral reallocation that has yet to normalize. The key bottleneck has been </a:t>
            </a:r>
            <a:r>
              <a:rPr lang="en-GB" sz="1100" dirty="0" err="1">
                <a:effectLst/>
                <a:latin typeface="+mn-lt"/>
                <a:ea typeface="BLK Fort" panose="020B0503030202060203" pitchFamily="34" charset="0"/>
                <a:cs typeface="Times New Roman" panose="02020603050405020304" pitchFamily="18" charset="0"/>
              </a:rPr>
              <a:t>labor</a:t>
            </a:r>
            <a:r>
              <a:rPr lang="en-GB" sz="1100" dirty="0">
                <a:effectLst/>
                <a:latin typeface="+mn-lt"/>
                <a:ea typeface="BLK Fort" panose="020B0503030202060203" pitchFamily="34" charset="0"/>
                <a:cs typeface="Times New Roman" panose="02020603050405020304" pitchFamily="18" charset="0"/>
              </a:rPr>
              <a:t> supply, rather than supply chain disruptions. For example, during the covid-19 period, consumer spending has shifted massively towards goods and  away from contact-intense services. This has meant severe bottlenecks in some places and spare capacity in others. It is also similar for the job market, many people are hesitant to go back to work or are taking longer to find a job in a new sector. The constraints have been exacerbated by the Ukraine war’s energy and food price shocks – and are driving today’s inflation.</a:t>
            </a:r>
          </a:p>
          <a:p>
            <a:r>
              <a:rPr lang="en-GB" sz="1100" dirty="0">
                <a:effectLst/>
                <a:latin typeface="+mn-lt"/>
                <a:ea typeface="BLK Fort" panose="020B0503030202060203" pitchFamily="34" charset="0"/>
                <a:cs typeface="Times New Roman" panose="02020603050405020304" pitchFamily="18" charset="0"/>
              </a:rPr>
              <a:t> </a:t>
            </a:r>
          </a:p>
          <a:p>
            <a:r>
              <a:rPr lang="en-GB" sz="1100" dirty="0">
                <a:effectLst/>
                <a:latin typeface="+mn-lt"/>
                <a:ea typeface="BLK Fort" panose="020B0503030202060203" pitchFamily="34" charset="0"/>
                <a:cs typeface="Times New Roman" panose="02020603050405020304" pitchFamily="18" charset="0"/>
              </a:rPr>
              <a:t>Two powerful structural trends are driving up production costs.</a:t>
            </a:r>
          </a:p>
          <a:p>
            <a:r>
              <a:rPr lang="en-GB" sz="1100" dirty="0">
                <a:effectLst/>
                <a:latin typeface="+mn-lt"/>
                <a:ea typeface="BLK Fort" panose="020B0503030202060203" pitchFamily="34" charset="0"/>
                <a:cs typeface="Times New Roman" panose="02020603050405020304" pitchFamily="18" charset="0"/>
              </a:rPr>
              <a:t> </a:t>
            </a:r>
          </a:p>
          <a:p>
            <a:pPr marL="342900" lvl="0" indent="-342900">
              <a:buFont typeface="BLK Fort" panose="020B0503030202060203" pitchFamily="34" charset="0"/>
              <a:buChar char="-"/>
            </a:pPr>
            <a:r>
              <a:rPr lang="en-GB" sz="1100" dirty="0">
                <a:effectLst/>
                <a:latin typeface="+mn-lt"/>
                <a:ea typeface="BLK Fort" panose="020B0503030202060203" pitchFamily="34" charset="0"/>
                <a:cs typeface="Times New Roman" panose="02020603050405020304" pitchFamily="18" charset="0"/>
              </a:rPr>
              <a:t>First, the pandemic and Ukraine crisis are accelerating geopolitical fragmentation. Think of ongoing sanctions on Russia, the push for energy security and effort to diversify supply chains. The war is driving the emergence of blocs, and we see U.S.-China tensions increasing.</a:t>
            </a:r>
            <a:r>
              <a:rPr lang="en-GB" sz="1100" baseline="30000" dirty="0">
                <a:effectLst/>
                <a:latin typeface="+mn-lt"/>
                <a:ea typeface="BLK Fort" panose="020B0503030202060203" pitchFamily="34" charset="0"/>
                <a:cs typeface="Times New Roman" panose="02020603050405020304" pitchFamily="18" charset="0"/>
              </a:rPr>
              <a:t>1</a:t>
            </a:r>
            <a:endParaRPr lang="en-GB" sz="1100" dirty="0">
              <a:effectLst/>
              <a:latin typeface="+mn-lt"/>
              <a:ea typeface="BLK Fort" panose="020B0503030202060203" pitchFamily="34" charset="0"/>
              <a:cs typeface="Times New Roman" panose="02020603050405020304" pitchFamily="18" charset="0"/>
            </a:endParaRPr>
          </a:p>
          <a:p>
            <a:pPr marL="342900" lvl="0" indent="-342900">
              <a:buFont typeface="BLK Fort" panose="020B0503030202060203" pitchFamily="34" charset="0"/>
              <a:buChar char="-"/>
            </a:pPr>
            <a:r>
              <a:rPr lang="en-GB" sz="1100" dirty="0">
                <a:effectLst/>
                <a:latin typeface="+mn-lt"/>
                <a:ea typeface="BLK Fort" panose="020B0503030202060203" pitchFamily="34" charset="0"/>
                <a:cs typeface="Times New Roman" panose="02020603050405020304" pitchFamily="18" charset="0"/>
              </a:rPr>
              <a:t>Second, the transition to reach net- zero carbon emissions by 2050 is likely to create a sectoral shakeout similar to the pandemic. The transition is essentially a handoff from carbon-emitting production methods to zero-carbon ones. This handoff can be rough. Carbon- intensive production can fall faster than lower-carbon alternatives are phased in. The result: periods of supply shortages and high prices for the carbon-intensive outputs the economy still needs. We see these imbalances helping drive macro volatility and persistent inflation in years to come.</a:t>
            </a:r>
          </a:p>
          <a:p>
            <a:pPr marL="342900" lvl="0" indent="-342900">
              <a:buFont typeface="BLK Fort" panose="020B0503030202060203" pitchFamily="34" charset="0"/>
              <a:buChar char="-"/>
            </a:pPr>
            <a:endParaRPr lang="en-GB" sz="1100" dirty="0">
              <a:latin typeface="+mn-lt"/>
              <a:ea typeface="BLK Fort" panose="020B0503030202060203" pitchFamily="34" charset="0"/>
              <a:cs typeface="Times New Roman" panose="02020603050405020304" pitchFamily="18" charset="0"/>
            </a:endParaRPr>
          </a:p>
          <a:p>
            <a:r>
              <a:rPr lang="en-GB" b="1" dirty="0">
                <a:solidFill>
                  <a:srgbClr val="FF4713"/>
                </a:solidFill>
                <a:effectLst/>
                <a:latin typeface="+mn-lt"/>
                <a:ea typeface="BLK Fort" panose="020B0503030202060203" pitchFamily="34" charset="0"/>
                <a:cs typeface="Times New Roman" panose="02020603050405020304" pitchFamily="18" charset="0"/>
              </a:rPr>
              <a:t>Are central bankers able to push inflation down?</a:t>
            </a:r>
            <a:endParaRPr lang="en-GB" dirty="0">
              <a:effectLst/>
              <a:latin typeface="+mn-lt"/>
              <a:ea typeface="BLK Fort" panose="020B0503030202060203" pitchFamily="34" charset="0"/>
              <a:cs typeface="Times New Roman" panose="02020603050405020304" pitchFamily="18" charset="0"/>
            </a:endParaRPr>
          </a:p>
          <a:p>
            <a:r>
              <a:rPr lang="en-GB" sz="1100" b="1" dirty="0">
                <a:effectLst/>
                <a:latin typeface="+mn-lt"/>
                <a:ea typeface="BLK Fort" panose="020B0503030202060203" pitchFamily="34" charset="0"/>
                <a:cs typeface="Times New Roman" panose="02020603050405020304" pitchFamily="18" charset="0"/>
              </a:rPr>
              <a:t> </a:t>
            </a:r>
            <a:endParaRPr lang="en-GB" sz="1100" dirty="0">
              <a:effectLst/>
              <a:latin typeface="+mn-lt"/>
              <a:ea typeface="BLK Fort" panose="020B0503030202060203" pitchFamily="34" charset="0"/>
              <a:cs typeface="Times New Roman" panose="02020603050405020304" pitchFamily="18" charset="0"/>
            </a:endParaRPr>
          </a:p>
          <a:p>
            <a:r>
              <a:rPr lang="en-GB" sz="1100" dirty="0">
                <a:effectLst/>
                <a:latin typeface="+mn-lt"/>
                <a:ea typeface="BLK Fort" panose="020B0503030202060203" pitchFamily="34" charset="0"/>
                <a:cs typeface="Times New Roman" panose="02020603050405020304" pitchFamily="18" charset="0"/>
              </a:rPr>
              <a:t>The Great Moderation fostered a steady macro backdrop that set the stage for decades-long bull runs for both stocks and bonds. Central banks could soften demand shocks and pump up growth with looser policy – facing only a modest trade-off of inflation (the green line in the chart).</a:t>
            </a:r>
          </a:p>
          <a:p>
            <a:r>
              <a:rPr lang="en-GB" sz="1100" dirty="0">
                <a:effectLst/>
                <a:latin typeface="+mn-lt"/>
                <a:ea typeface="BLK Fort" panose="020B0503030202060203" pitchFamily="34" charset="0"/>
                <a:cs typeface="Times New Roman" panose="02020603050405020304" pitchFamily="18" charset="0"/>
              </a:rPr>
              <a:t> </a:t>
            </a:r>
          </a:p>
          <a:p>
            <a:r>
              <a:rPr lang="en-GB" sz="1100" dirty="0">
                <a:effectLst/>
                <a:latin typeface="+mn-lt"/>
                <a:ea typeface="BLK Fort" panose="020B0503030202060203" pitchFamily="34" charset="0"/>
                <a:cs typeface="Times New Roman" panose="02020603050405020304" pitchFamily="18" charset="0"/>
              </a:rPr>
              <a:t>The end of the Great Moderation means the trade-offs between inflation and growth become much starker, as the orange line in the chart shows. The entire curve has shifted and lengthened, magnifying the impact of policy decisions. At one extreme (bottom right of chart), central banks crush growth to rein in inflation. This raises recession risk and is particularly damaging for equities. It’s a 2022 story, in our view. At the other extreme, central banks go easy and face the risk of inflation soaring (top left of chart). Bond prices fall as investors demand a higher term premium. We expect this to be the main conundrum for 2023.</a:t>
            </a:r>
          </a:p>
          <a:p>
            <a:pPr marL="342900" lvl="0" indent="-342900">
              <a:buFont typeface="BLK Fort" panose="020B0503030202060203" pitchFamily="34" charset="0"/>
              <a:buChar char="-"/>
            </a:pPr>
            <a:endParaRPr lang="en-GB" sz="1100" dirty="0">
              <a:effectLst/>
              <a:latin typeface="+mn-lt"/>
              <a:ea typeface="BLK Fort" panose="020B0503030202060203" pitchFamily="34" charset="0"/>
              <a:cs typeface="Times New Roman" panose="02020603050405020304" pitchFamily="18" charset="0"/>
            </a:endParaRPr>
          </a:p>
        </p:txBody>
      </p:sp>
      <p:sp>
        <p:nvSpPr>
          <p:cNvPr id="20" name="TextBox 19">
            <a:extLst>
              <a:ext uri="{FF2B5EF4-FFF2-40B4-BE49-F238E27FC236}">
                <a16:creationId xmlns:a16="http://schemas.microsoft.com/office/drawing/2014/main" id="{C108F9FB-2543-4021-8989-BA35098A22E4}"/>
              </a:ext>
            </a:extLst>
          </p:cNvPr>
          <p:cNvSpPr txBox="1"/>
          <p:nvPr/>
        </p:nvSpPr>
        <p:spPr>
          <a:xfrm>
            <a:off x="137160" y="9234831"/>
            <a:ext cx="7275854" cy="261610"/>
          </a:xfrm>
          <a:prstGeom prst="rect">
            <a:avLst/>
          </a:prstGeom>
          <a:noFill/>
        </p:spPr>
        <p:txBody>
          <a:bodyPr wrap="square">
            <a:spAutoFit/>
          </a:bodyPr>
          <a:lstStyle/>
          <a:p>
            <a:r>
              <a:rPr lang="en-GB" sz="1100" dirty="0">
                <a:effectLst/>
                <a:ea typeface="BLK Fort" panose="020B0503030202060203" pitchFamily="34" charset="0"/>
                <a:cs typeface="Times New Roman" panose="02020603050405020304" pitchFamily="18" charset="0"/>
              </a:rPr>
              <a:t>1. BlackRock, BlackRock Investment Institute, Geopolitical risk dashboard, September 2022</a:t>
            </a:r>
          </a:p>
        </p:txBody>
      </p:sp>
      <p:sp>
        <p:nvSpPr>
          <p:cNvPr id="21" name="TextBox 20">
            <a:extLst>
              <a:ext uri="{FF2B5EF4-FFF2-40B4-BE49-F238E27FC236}">
                <a16:creationId xmlns:a16="http://schemas.microsoft.com/office/drawing/2014/main" id="{AC900B5C-1F4D-44D4-9B85-8B7A66B67117}"/>
              </a:ext>
            </a:extLst>
          </p:cNvPr>
          <p:cNvSpPr txBox="1"/>
          <p:nvPr/>
        </p:nvSpPr>
        <p:spPr>
          <a:xfrm>
            <a:off x="4684419" y="9608023"/>
            <a:ext cx="2484477" cy="253916"/>
          </a:xfrm>
          <a:prstGeom prst="rect">
            <a:avLst/>
          </a:prstGeom>
          <a:noFill/>
        </p:spPr>
        <p:txBody>
          <a:bodyPr wrap="square">
            <a:spAutoFit/>
          </a:bodyPr>
          <a:lstStyle/>
          <a:p>
            <a:r>
              <a:rPr lang="en-US" sz="1000" b="1" dirty="0"/>
              <a:t>Navigating through inflation</a:t>
            </a:r>
          </a:p>
        </p:txBody>
      </p:sp>
      <p:sp>
        <p:nvSpPr>
          <p:cNvPr id="23" name="TextBox 22">
            <a:extLst>
              <a:ext uri="{FF2B5EF4-FFF2-40B4-BE49-F238E27FC236}">
                <a16:creationId xmlns:a16="http://schemas.microsoft.com/office/drawing/2014/main" id="{FCB838BF-097B-4AEF-8B5A-6F342AEEAAEB}"/>
              </a:ext>
            </a:extLst>
          </p:cNvPr>
          <p:cNvSpPr txBox="1"/>
          <p:nvPr/>
        </p:nvSpPr>
        <p:spPr>
          <a:xfrm>
            <a:off x="8431" y="129702"/>
            <a:ext cx="7772400" cy="261610"/>
          </a:xfrm>
          <a:prstGeom prst="rect">
            <a:avLst/>
          </a:prstGeom>
          <a:noFill/>
        </p:spPr>
        <p:txBody>
          <a:bodyPr wrap="square">
            <a:spAutoFit/>
          </a:bodyPr>
          <a:lstStyle/>
          <a:p>
            <a:pPr algn="ctr"/>
            <a:r>
              <a:rPr lang="en-GB" sz="1100" b="1" i="0" u="none" strike="noStrike" baseline="0" dirty="0">
                <a:latin typeface="BLK Fort" panose="020B0503030202060203" pitchFamily="34" charset="0"/>
              </a:rPr>
              <a:t>FOR PROFESSIONAL CLIENTS ONLY</a:t>
            </a:r>
            <a:endParaRPr lang="en-GB" sz="1100" b="1" dirty="0"/>
          </a:p>
        </p:txBody>
      </p:sp>
      <p:pic>
        <p:nvPicPr>
          <p:cNvPr id="1026" name="Picture 2" descr="Picture">
            <a:extLst>
              <a:ext uri="{FF2B5EF4-FFF2-40B4-BE49-F238E27FC236}">
                <a16:creationId xmlns:a16="http://schemas.microsoft.com/office/drawing/2014/main" id="{E7F9BA05-37AE-4738-9371-B6D91B3DF8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131" y="6436360"/>
            <a:ext cx="261610" cy="26161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06CC3E43-F8ED-4CF8-8076-FA29E816F18E}"/>
              </a:ext>
            </a:extLst>
          </p:cNvPr>
          <p:cNvSpPr/>
          <p:nvPr/>
        </p:nvSpPr>
        <p:spPr>
          <a:xfrm>
            <a:off x="137160" y="5128260"/>
            <a:ext cx="261610" cy="261610"/>
          </a:xfrm>
          <a:prstGeom prst="rect">
            <a:avLst/>
          </a:prstGeom>
          <a:solidFill>
            <a:schemeClr val="bg1"/>
          </a:solidFill>
          <a:ln w="9525" cap="flat" cmpd="sng" algn="ctr">
            <a:noFill/>
            <a:prstDash val="solid"/>
          </a:ln>
          <a:effectLst/>
        </p:spPr>
        <p:txBody>
          <a:bodyPr rot="0" spcFirstLastPara="0" vertOverflow="overflow" horzOverflow="overflow" vert="horz" wrap="square" lIns="91440" tIns="91440" rIns="91440" bIns="91440" numCol="1" spcCol="0" rtlCol="0" fromWordArt="0" anchor="ctr" anchorCtr="0" forceAA="0" compatLnSpc="1">
            <a:prstTxWarp prst="textNoShape">
              <a:avLst/>
            </a:prstTxWarp>
            <a:noAutofit/>
          </a:bodyPr>
          <a:lstStyle/>
          <a:p>
            <a:pPr algn="ctr">
              <a:buClr>
                <a:schemeClr val="tx2"/>
              </a:buClr>
              <a:buSzPct val="110000"/>
            </a:pPr>
            <a:endParaRPr lang="en-GB" sz="1200" b="1" kern="0" dirty="0" err="1"/>
          </a:p>
        </p:txBody>
      </p:sp>
      <p:pic>
        <p:nvPicPr>
          <p:cNvPr id="1028" name="Picture 4" descr="Picture">
            <a:extLst>
              <a:ext uri="{FF2B5EF4-FFF2-40B4-BE49-F238E27FC236}">
                <a16:creationId xmlns:a16="http://schemas.microsoft.com/office/drawing/2014/main" id="{27FA5D8A-F8E1-4D3A-9AB9-9CF6419913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2484" y="5186692"/>
            <a:ext cx="261611" cy="26161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2"/>
          <p:cNvSpPr txBox="1"/>
          <p:nvPr/>
        </p:nvSpPr>
        <p:spPr>
          <a:xfrm>
            <a:off x="0" y="0"/>
            <a:ext cx="0" cy="0"/>
          </a:xfrm>
          <a:prstGeom prst="rect">
            <a:avLst/>
          </a:prstGeom>
        </p:spPr>
        <p:txBody>
          <a:bodyPr rtlCol="0" anchor="t">
            <a:noAutofit/>
          </a:bodyPr>
          <a:lstStyle/>
          <a:p>
            <a:pPr algn="l">
              <a:defRPr/>
            </a:pPr>
            <a:endParaRPr lang="en-US" sz="1100"/>
          </a:p>
          <a:p>
            <a:r>
              <a:rPr lang="en-US" sz="100"/>
              <a:t>ADMASTER-STAMP!MKTGH1022E/S-2454369-2/4</a:t>
            </a:r>
          </a:p>
        </p:txBody>
      </p:sp>
      <p:sp>
        <p:nvSpPr>
          <p:cNvPr id="3" name="TextBox 3"/>
          <p:cNvSpPr txBox="1"/>
          <p:nvPr/>
        </p:nvSpPr>
        <p:spPr>
          <a:xfrm>
            <a:off x="6172200" y="9855200"/>
            <a:ext cx="3810000" cy="147231"/>
          </a:xfrm>
          <a:prstGeom prst="rect">
            <a:avLst/>
          </a:prstGeom>
        </p:spPr>
        <p:txBody>
          <a:bodyPr lIns="0" tIns="0" rIns="0" bIns="0" rtlCol="0" anchor="t" anchorCtr="0">
            <a:noAutofit/>
          </a:bodyPr>
          <a:lstStyle/>
          <a:p>
            <a:pPr algn="l">
              <a:defRPr/>
            </a:pPr>
            <a:r>
              <a:rPr lang="en-US" sz="700" b="0" i="0">
                <a:solidFill>
                  <a:srgbClr val="7C7B7F"/>
                </a:solidFill>
                <a:latin typeface="Times New Roman"/>
              </a:rPr>
              <a:t>MKTGH1022E/S-2454369-2/4</a:t>
            </a:r>
            <a:endParaRPr lang="en-US"/>
          </a:p>
        </p:txBody>
      </p:sp>
    </p:spTree>
    <p:extLst>
      <p:ext uri="{BB962C8B-B14F-4D97-AF65-F5344CB8AC3E}">
        <p14:creationId xmlns:p14="http://schemas.microsoft.com/office/powerpoint/2010/main" val="1557844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71518A3-25ED-DC4F-BBD7-4F3C272E4CBD}"/>
              </a:ext>
            </a:extLst>
          </p:cNvPr>
          <p:cNvSpPr txBox="1"/>
          <p:nvPr/>
        </p:nvSpPr>
        <p:spPr>
          <a:xfrm>
            <a:off x="-7843838" y="-142875"/>
            <a:ext cx="0" cy="0"/>
          </a:xfrm>
          <a:prstGeom prst="rect">
            <a:avLst/>
          </a:prstGeom>
          <a:noFill/>
        </p:spPr>
        <p:txBody>
          <a:bodyPr wrap="none" lIns="0" tIns="0" rIns="0" bIns="0" rtlCol="0">
            <a:noAutofit/>
          </a:bodyPr>
          <a:lstStyle/>
          <a:p>
            <a:pPr marL="137160" indent="-137160" algn="l">
              <a:lnSpc>
                <a:spcPct val="113000"/>
              </a:lnSpc>
              <a:spcAft>
                <a:spcPts val="600"/>
              </a:spcAft>
              <a:buClr>
                <a:schemeClr val="tx1"/>
              </a:buClr>
              <a:buSzPct val="110000"/>
              <a:buFont typeface="Arial" panose="020B0604020202020204" pitchFamily="34" charset="0"/>
              <a:buChar char="•"/>
            </a:pPr>
            <a:endParaRPr lang="en-US" sz="900" dirty="0" err="1"/>
          </a:p>
        </p:txBody>
      </p:sp>
      <p:sp>
        <p:nvSpPr>
          <p:cNvPr id="22" name="Slide Number Placeholder 21">
            <a:extLst>
              <a:ext uri="{FF2B5EF4-FFF2-40B4-BE49-F238E27FC236}">
                <a16:creationId xmlns:a16="http://schemas.microsoft.com/office/drawing/2014/main" id="{3CEA67EC-BC30-2F41-855C-A16FF8ACA7EB}"/>
              </a:ext>
            </a:extLst>
          </p:cNvPr>
          <p:cNvSpPr>
            <a:spLocks noGrp="1"/>
          </p:cNvSpPr>
          <p:nvPr>
            <p:ph type="sldNum" sz="quarter" idx="24"/>
          </p:nvPr>
        </p:nvSpPr>
        <p:spPr>
          <a:xfrm>
            <a:off x="6764630" y="9646469"/>
            <a:ext cx="423059" cy="210312"/>
          </a:xfrm>
        </p:spPr>
        <p:txBody>
          <a:bodyPr/>
          <a:lstStyle/>
          <a:p>
            <a:fld id="{C0531ADF-2191-45C5-9D71-08764BF86A6F}" type="slidenum">
              <a:rPr lang="en-GB" sz="1000" smtClean="0"/>
              <a:pPr/>
              <a:t>3</a:t>
            </a:fld>
            <a:endParaRPr lang="en-GB" sz="1000" dirty="0"/>
          </a:p>
        </p:txBody>
      </p:sp>
      <p:sp>
        <p:nvSpPr>
          <p:cNvPr id="7" name="TextBox 6">
            <a:extLst>
              <a:ext uri="{FF2B5EF4-FFF2-40B4-BE49-F238E27FC236}">
                <a16:creationId xmlns:a16="http://schemas.microsoft.com/office/drawing/2014/main" id="{DC8BF7F0-576E-4A5F-AFE2-D0AA7A55B1FC}"/>
              </a:ext>
            </a:extLst>
          </p:cNvPr>
          <p:cNvSpPr txBox="1"/>
          <p:nvPr/>
        </p:nvSpPr>
        <p:spPr>
          <a:xfrm>
            <a:off x="1528549" y="4562947"/>
            <a:ext cx="914400" cy="914400"/>
          </a:xfrm>
          <a:prstGeom prst="rect">
            <a:avLst/>
          </a:prstGeom>
          <a:noFill/>
        </p:spPr>
        <p:txBody>
          <a:bodyPr wrap="square" lIns="0" tIns="0" rIns="0" bIns="0" rtlCol="0">
            <a:noAutofit/>
          </a:bodyPr>
          <a:lstStyle/>
          <a:p>
            <a:pPr marL="137160" indent="-137160" algn="l">
              <a:lnSpc>
                <a:spcPct val="113000"/>
              </a:lnSpc>
              <a:spcAft>
                <a:spcPts val="600"/>
              </a:spcAft>
              <a:buClr>
                <a:schemeClr val="tx1"/>
              </a:buClr>
              <a:buSzPct val="110000"/>
              <a:buFont typeface="Arial" panose="020B0604020202020204" pitchFamily="34" charset="0"/>
              <a:buChar char="•"/>
            </a:pPr>
            <a:endParaRPr lang="en-US" sz="900" dirty="0" err="1"/>
          </a:p>
        </p:txBody>
      </p:sp>
      <p:sp>
        <p:nvSpPr>
          <p:cNvPr id="18" name="Text Placeholder 3">
            <a:extLst>
              <a:ext uri="{FF2B5EF4-FFF2-40B4-BE49-F238E27FC236}">
                <a16:creationId xmlns:a16="http://schemas.microsoft.com/office/drawing/2014/main" id="{1F11E191-6F52-4524-9FD4-74B503E7CA34}"/>
              </a:ext>
            </a:extLst>
          </p:cNvPr>
          <p:cNvSpPr txBox="1">
            <a:spLocks/>
          </p:cNvSpPr>
          <p:nvPr/>
        </p:nvSpPr>
        <p:spPr>
          <a:xfrm>
            <a:off x="318349" y="703029"/>
            <a:ext cx="7177920" cy="6665489"/>
          </a:xfrm>
          <a:prstGeom prst="rect">
            <a:avLst/>
          </a:prstGeom>
        </p:spPr>
        <p:txBody>
          <a:bodyPr vert="horz" lIns="0" tIns="0" rIns="0" bIns="0" numCol="1" spcCol="360000" rtlCol="0">
            <a:noAutofit/>
          </a:bodyPr>
          <a:lstStyle>
            <a:lvl1pPr marL="0" marR="0" indent="0" algn="l" defTabSz="777176" rtl="0" eaLnBrk="1" fontAlgn="auto" latinLnBrk="0" hangingPunct="1">
              <a:lnSpc>
                <a:spcPct val="100000"/>
              </a:lnSpc>
              <a:spcBef>
                <a:spcPts val="300"/>
              </a:spcBef>
              <a:spcAft>
                <a:spcPts val="300"/>
              </a:spcAft>
              <a:buSzTx/>
              <a:buFont typeface="Arial" pitchFamily="34" charset="0"/>
              <a:buNone/>
              <a:tabLst/>
              <a:defRPr kumimoji="0" sz="1800" b="0" i="0" u="none" strike="noStrike" kern="1200" cap="none" spc="0" normalizeH="0" baseline="0">
                <a:ln>
                  <a:noFill/>
                </a:ln>
                <a:solidFill>
                  <a:schemeClr val="tx2"/>
                </a:solidFill>
                <a:effectLst/>
                <a:uLnTx/>
                <a:uFillTx/>
                <a:latin typeface="+mj-lt"/>
                <a:ea typeface="+mn-ea"/>
                <a:cs typeface="+mn-cs"/>
              </a:defRPr>
            </a:lvl1pPr>
            <a:lvl2pPr marL="0" marR="0" indent="0" algn="l" defTabSz="777176" rtl="0" eaLnBrk="1" fontAlgn="auto" latinLnBrk="0" hangingPunct="1">
              <a:lnSpc>
                <a:spcPct val="113000"/>
              </a:lnSpc>
              <a:spcBef>
                <a:spcPts val="0"/>
              </a:spcBef>
              <a:spcAft>
                <a:spcPts val="600"/>
              </a:spcAft>
              <a:buClr>
                <a:schemeClr val="tx1"/>
              </a:buClr>
              <a:buSzPct val="100000"/>
              <a:buFont typeface="Arial" panose="020B0604020202020204" pitchFamily="34" charset="0"/>
              <a:buNone/>
              <a:tabLst/>
              <a:defRPr kumimoji="0" sz="900" b="0" i="0" u="none" strike="noStrike" kern="1200" cap="none" spc="0" normalizeH="0" baseline="0">
                <a:ln>
                  <a:noFill/>
                </a:ln>
                <a:solidFill>
                  <a:schemeClr val="tx2"/>
                </a:solidFill>
                <a:effectLst/>
                <a:uLnTx/>
                <a:uFillTx/>
                <a:latin typeface="+mn-lt"/>
                <a:ea typeface="+mn-ea"/>
                <a:cs typeface="+mn-cs"/>
              </a:defRPr>
            </a:lvl2pPr>
            <a:lvl3pPr marL="137160" marR="0" indent="-137160" algn="l" defTabSz="777176" rtl="0" eaLnBrk="1" fontAlgn="auto" latinLnBrk="0" hangingPunct="1">
              <a:lnSpc>
                <a:spcPct val="113000"/>
              </a:lnSpc>
              <a:spcBef>
                <a:spcPts val="0"/>
              </a:spcBef>
              <a:spcAft>
                <a:spcPts val="600"/>
              </a:spcAft>
              <a:buClr>
                <a:schemeClr val="tx1"/>
              </a:buClr>
              <a:buSzTx/>
              <a:buFont typeface="Arial" panose="020B0604020202020204" pitchFamily="34" charset="0"/>
              <a:buChar char="•"/>
              <a:tabLst/>
              <a:defRPr kumimoji="0" sz="900" b="0" i="0" u="none" strike="noStrike" kern="1200" cap="none" spc="0" normalizeH="0" baseline="0">
                <a:ln>
                  <a:noFill/>
                </a:ln>
                <a:solidFill>
                  <a:schemeClr val="tx2"/>
                </a:solidFill>
                <a:effectLst/>
                <a:uLnTx/>
                <a:uFillTx/>
                <a:latin typeface="+mn-lt"/>
                <a:ea typeface="+mn-ea"/>
                <a:cs typeface="+mn-cs"/>
              </a:defRPr>
            </a:lvl3pPr>
            <a:lvl4pPr marL="274320" marR="0" indent="-137160" algn="l" defTabSz="777176" rtl="0" eaLnBrk="1" fontAlgn="auto" latinLnBrk="0" hangingPunct="1">
              <a:lnSpc>
                <a:spcPct val="113000"/>
              </a:lnSpc>
              <a:spcBef>
                <a:spcPts val="0"/>
              </a:spcBef>
              <a:spcAft>
                <a:spcPts val="600"/>
              </a:spcAft>
              <a:buClr>
                <a:schemeClr val="tx1"/>
              </a:buClr>
              <a:buSzPct val="100000"/>
              <a:buFont typeface="Arial" panose="020B0604020202020204" pitchFamily="34" charset="0"/>
              <a:buChar char="–"/>
              <a:tabLst/>
              <a:defRPr kumimoji="0" sz="900" b="0" i="0" u="none" strike="noStrike" kern="1200" cap="none" spc="0" normalizeH="0" baseline="0">
                <a:ln>
                  <a:noFill/>
                </a:ln>
                <a:solidFill>
                  <a:schemeClr val="tx2"/>
                </a:solidFill>
                <a:effectLst/>
                <a:uLnTx/>
                <a:uFillTx/>
                <a:latin typeface="+mn-lt"/>
                <a:ea typeface="+mn-ea"/>
                <a:cs typeface="+mn-cs"/>
              </a:defRPr>
            </a:lvl4pPr>
            <a:lvl5pPr marL="0" marR="0" indent="0" algn="l" defTabSz="777176" rtl="0" eaLnBrk="1" fontAlgn="auto" latinLnBrk="0" hangingPunct="1">
              <a:lnSpc>
                <a:spcPct val="100000"/>
              </a:lnSpc>
              <a:spcBef>
                <a:spcPts val="300"/>
              </a:spcBef>
              <a:spcAft>
                <a:spcPts val="300"/>
              </a:spcAft>
              <a:buClr>
                <a:schemeClr val="tx1"/>
              </a:buClr>
              <a:buSzTx/>
              <a:buFont typeface="Arial" panose="020B0604020202020204" pitchFamily="34" charset="0"/>
              <a:buNone/>
              <a:tabLst/>
              <a:defRPr kumimoji="0" sz="1100" b="1" i="0" u="none" strike="noStrike" kern="1200" cap="none" spc="0" normalizeH="0" baseline="0">
                <a:ln>
                  <a:noFill/>
                </a:ln>
                <a:solidFill>
                  <a:schemeClr val="tx2"/>
                </a:solidFill>
                <a:effectLst/>
                <a:uLnTx/>
                <a:uFillTx/>
                <a:latin typeface="+mn-lt"/>
                <a:ea typeface="+mn-ea"/>
                <a:cs typeface="+mn-cs"/>
              </a:defRPr>
            </a:lvl5pPr>
            <a:lvl6pPr marL="753860" indent="-116576" algn="l" defTabSz="777176" rtl="0" eaLnBrk="1" latinLnBrk="0" hangingPunct="1">
              <a:spcBef>
                <a:spcPts val="595"/>
              </a:spcBef>
              <a:buClr>
                <a:schemeClr val="tx1"/>
              </a:buClr>
              <a:buFont typeface="Arial" pitchFamily="34" charset="0"/>
              <a:buChar char="•"/>
              <a:defRPr sz="1020" kern="1200">
                <a:solidFill>
                  <a:schemeClr val="tx1"/>
                </a:solidFill>
                <a:latin typeface="BLK Fort" panose="020B0503030202060203" pitchFamily="34" charset="0"/>
                <a:ea typeface="+mn-ea"/>
                <a:cs typeface="+mn-cs"/>
              </a:defRPr>
            </a:lvl6pPr>
            <a:lvl7pPr marL="917068" indent="-116576" algn="l" defTabSz="777176" rtl="0" eaLnBrk="1" latinLnBrk="0" hangingPunct="1">
              <a:spcBef>
                <a:spcPts val="595"/>
              </a:spcBef>
              <a:buClr>
                <a:schemeClr val="tx1"/>
              </a:buClr>
              <a:buFont typeface="Arial" panose="020B0604020202020204" pitchFamily="34" charset="0"/>
              <a:buChar char="–"/>
              <a:defRPr sz="1020" kern="1200">
                <a:solidFill>
                  <a:schemeClr val="tx1"/>
                </a:solidFill>
                <a:latin typeface="BLK Fort" panose="020B0503030202060203" pitchFamily="34" charset="0"/>
                <a:ea typeface="+mn-ea"/>
                <a:cs typeface="+mn-cs"/>
              </a:defRPr>
            </a:lvl7pPr>
            <a:lvl8pPr marL="1080275" indent="-116576" algn="l" defTabSz="777176" rtl="0" eaLnBrk="1" latinLnBrk="0" hangingPunct="1">
              <a:spcBef>
                <a:spcPts val="595"/>
              </a:spcBef>
              <a:buClr>
                <a:schemeClr val="tx1"/>
              </a:buClr>
              <a:buFont typeface="Arial" pitchFamily="34" charset="0"/>
              <a:buChar char="•"/>
              <a:defRPr sz="1020" kern="1200">
                <a:solidFill>
                  <a:schemeClr val="tx1"/>
                </a:solidFill>
                <a:latin typeface="BLK Fort" panose="020B0503030202060203" pitchFamily="34" charset="0"/>
                <a:ea typeface="+mn-ea"/>
                <a:cs typeface="+mn-cs"/>
              </a:defRPr>
            </a:lvl8pPr>
            <a:lvl9pPr marL="1243482" indent="-116576" algn="l" defTabSz="777176" rtl="0" eaLnBrk="1" latinLnBrk="0" hangingPunct="1">
              <a:spcBef>
                <a:spcPts val="595"/>
              </a:spcBef>
              <a:buClr>
                <a:schemeClr val="tx1"/>
              </a:buClr>
              <a:buFont typeface="Arial" panose="020B0604020202020204" pitchFamily="34" charset="0"/>
              <a:buChar char="–"/>
              <a:defRPr sz="1020" kern="1200">
                <a:solidFill>
                  <a:schemeClr val="tx1"/>
                </a:solidFill>
                <a:latin typeface="BLK Fort" panose="020B0503030202060203" pitchFamily="34" charset="0"/>
                <a:ea typeface="+mn-ea"/>
                <a:cs typeface="+mn-cs"/>
              </a:defRPr>
            </a:lvl9pPr>
          </a:lstStyle>
          <a:p>
            <a:r>
              <a:rPr lang="en-US" sz="1600" b="1" dirty="0">
                <a:solidFill>
                  <a:schemeClr val="tx1"/>
                </a:solidFill>
                <a:latin typeface="+mn-lt"/>
              </a:rPr>
              <a:t>Higher risk premia – A worsening trade-off for central banks</a:t>
            </a:r>
            <a:r>
              <a:rPr lang="en-US" sz="1600" b="1" baseline="30000" dirty="0">
                <a:solidFill>
                  <a:schemeClr val="tx1"/>
                </a:solidFill>
                <a:latin typeface="+mn-lt"/>
              </a:rPr>
              <a:t>2</a:t>
            </a:r>
          </a:p>
        </p:txBody>
      </p:sp>
      <p:sp>
        <p:nvSpPr>
          <p:cNvPr id="20" name="TextBox 19">
            <a:extLst>
              <a:ext uri="{FF2B5EF4-FFF2-40B4-BE49-F238E27FC236}">
                <a16:creationId xmlns:a16="http://schemas.microsoft.com/office/drawing/2014/main" id="{C108F9FB-2543-4021-8989-BA35098A22E4}"/>
              </a:ext>
            </a:extLst>
          </p:cNvPr>
          <p:cNvSpPr txBox="1"/>
          <p:nvPr/>
        </p:nvSpPr>
        <p:spPr>
          <a:xfrm>
            <a:off x="220415" y="7867364"/>
            <a:ext cx="7275854" cy="1954381"/>
          </a:xfrm>
          <a:prstGeom prst="rect">
            <a:avLst/>
          </a:prstGeom>
          <a:noFill/>
        </p:spPr>
        <p:txBody>
          <a:bodyPr wrap="square">
            <a:spAutoFit/>
          </a:bodyPr>
          <a:lstStyle/>
          <a:p>
            <a:r>
              <a:rPr lang="en-US" sz="1100" dirty="0">
                <a:effectLst/>
                <a:latin typeface="BLK Fort" panose="020B0503030202060203" pitchFamily="34" charset="0"/>
                <a:ea typeface="BLK Fort" panose="020B0503030202060203" pitchFamily="34" charset="0"/>
                <a:cs typeface="Times New Roman" panose="02020603050405020304" pitchFamily="18" charset="0"/>
              </a:rPr>
              <a:t>2. Source: Blackrock Investment Institute, July 2022. Notes: The chart shows a stylized depiction of the volatility of U.S. inflation and output during the Great Moderation (1985-2019; green line) and since the Covid-19 shock (2020 to now; orange line). The curves show potential combinations of output (x axis) and inflation (y axis) volatility that can be achieved when central banks react to demand and supply shocks hitting the economy. Since the Covid-19 shock, the underlying volatility of demand and supply shocks has risen, as the orange line shows. This means central banks now face starker trade-offs. They can try to rein in inflation, but this comes at a cost of higher output volatility -the Fighting inflation outcome bottom right. Or they can try to dampen fluctuations in output at a cost of more inflation volatility – the Living with inflation outcome upper left. For illustrative purposes only.</a:t>
            </a:r>
          </a:p>
          <a:p>
            <a:r>
              <a:rPr lang="en-US" sz="1100" dirty="0">
                <a:latin typeface="BLK Fort" panose="020B0503030202060203" pitchFamily="34" charset="0"/>
                <a:ea typeface="BLK Fort" panose="020B0503030202060203" pitchFamily="34" charset="0"/>
                <a:cs typeface="Times New Roman" panose="02020603050405020304" pitchFamily="18" charset="0"/>
              </a:rPr>
              <a:t>3. </a:t>
            </a:r>
            <a:r>
              <a:rPr lang="en-GB" sz="1100" dirty="0">
                <a:effectLst/>
                <a:latin typeface="Arial" panose="020B0604020202020204" pitchFamily="34" charset="0"/>
                <a:ea typeface="BLK Fort" panose="020B0503030202060203" pitchFamily="34" charset="0"/>
                <a:cs typeface="Times New Roman" panose="02020603050405020304" pitchFamily="18" charset="0"/>
              </a:rPr>
              <a:t>The Federal Reserve, 15 June 2022,  </a:t>
            </a:r>
            <a:r>
              <a:rPr lang="en-GB" sz="1100" u="sng" dirty="0">
                <a:solidFill>
                  <a:srgbClr val="FF4713"/>
                </a:solidFill>
                <a:effectLst/>
                <a:latin typeface="Arial" panose="020B0604020202020204" pitchFamily="34" charset="0"/>
                <a:ea typeface="BLK Fort" panose="020B0503030202060203" pitchFamily="34" charset="0"/>
                <a:cs typeface="Times New Roman" panose="02020603050405020304" pitchFamily="18" charset="0"/>
                <a:hlinkClick r:id="rId2"/>
              </a:rPr>
              <a:t>https://www.federalreserve.gov/monetarypolicy/fomcprojtabl20220615.htm</a:t>
            </a:r>
            <a:r>
              <a:rPr lang="en-GB" sz="1100" dirty="0">
                <a:effectLst/>
                <a:latin typeface="Arial" panose="020B0604020202020204" pitchFamily="34" charset="0"/>
                <a:ea typeface="BLK Fort" panose="020B0503030202060203" pitchFamily="34" charset="0"/>
                <a:cs typeface="Times New Roman" panose="02020603050405020304" pitchFamily="18" charset="0"/>
              </a:rPr>
              <a:t> </a:t>
            </a:r>
            <a:endParaRPr lang="en-GB" sz="1100" dirty="0">
              <a:effectLst/>
              <a:latin typeface="BLK Fort" panose="020B0503030202060203" pitchFamily="34" charset="0"/>
              <a:ea typeface="BLK Fort" panose="020B0503030202060203" pitchFamily="34" charset="0"/>
              <a:cs typeface="Times New Roman" panose="02020603050405020304" pitchFamily="18" charset="0"/>
            </a:endParaRPr>
          </a:p>
          <a:p>
            <a:endParaRPr lang="en-GB" sz="1100" dirty="0">
              <a:effectLst/>
              <a:latin typeface="BLK Fort" panose="020B0503030202060203" pitchFamily="34" charset="0"/>
              <a:ea typeface="BLK Fort" panose="020B0503030202060203" pitchFamily="34" charset="0"/>
              <a:cs typeface="Times New Roman" panose="02020603050405020304" pitchFamily="18" charset="0"/>
            </a:endParaRPr>
          </a:p>
        </p:txBody>
      </p:sp>
      <p:sp>
        <p:nvSpPr>
          <p:cNvPr id="21" name="TextBox 20">
            <a:extLst>
              <a:ext uri="{FF2B5EF4-FFF2-40B4-BE49-F238E27FC236}">
                <a16:creationId xmlns:a16="http://schemas.microsoft.com/office/drawing/2014/main" id="{AC900B5C-1F4D-44D4-9B85-8B7A66B67117}"/>
              </a:ext>
            </a:extLst>
          </p:cNvPr>
          <p:cNvSpPr txBox="1"/>
          <p:nvPr/>
        </p:nvSpPr>
        <p:spPr>
          <a:xfrm>
            <a:off x="4684419" y="9608023"/>
            <a:ext cx="2484477" cy="253916"/>
          </a:xfrm>
          <a:prstGeom prst="rect">
            <a:avLst/>
          </a:prstGeom>
          <a:noFill/>
        </p:spPr>
        <p:txBody>
          <a:bodyPr wrap="square">
            <a:spAutoFit/>
          </a:bodyPr>
          <a:lstStyle/>
          <a:p>
            <a:r>
              <a:rPr lang="en-US" sz="1000" b="1" dirty="0"/>
              <a:t>Navigating through inflation</a:t>
            </a:r>
          </a:p>
        </p:txBody>
      </p:sp>
      <p:sp>
        <p:nvSpPr>
          <p:cNvPr id="23" name="TextBox 22">
            <a:extLst>
              <a:ext uri="{FF2B5EF4-FFF2-40B4-BE49-F238E27FC236}">
                <a16:creationId xmlns:a16="http://schemas.microsoft.com/office/drawing/2014/main" id="{FCB838BF-097B-4AEF-8B5A-6F342AEEAAEB}"/>
              </a:ext>
            </a:extLst>
          </p:cNvPr>
          <p:cNvSpPr txBox="1"/>
          <p:nvPr/>
        </p:nvSpPr>
        <p:spPr>
          <a:xfrm>
            <a:off x="8431" y="129702"/>
            <a:ext cx="7772400" cy="261610"/>
          </a:xfrm>
          <a:prstGeom prst="rect">
            <a:avLst/>
          </a:prstGeom>
          <a:noFill/>
        </p:spPr>
        <p:txBody>
          <a:bodyPr wrap="square">
            <a:spAutoFit/>
          </a:bodyPr>
          <a:lstStyle/>
          <a:p>
            <a:pPr algn="ctr"/>
            <a:r>
              <a:rPr lang="en-GB" sz="1100" b="1" i="0" u="none" strike="noStrike" baseline="0" dirty="0">
                <a:latin typeface="BLK Fort" panose="020B0503030202060203" pitchFamily="34" charset="0"/>
              </a:rPr>
              <a:t>FOR PROFESSIONAL CLIENTS ONLY</a:t>
            </a:r>
            <a:endParaRPr lang="en-GB" sz="1100" b="1" dirty="0"/>
          </a:p>
        </p:txBody>
      </p:sp>
      <p:sp>
        <p:nvSpPr>
          <p:cNvPr id="15" name="TextBox 14">
            <a:extLst>
              <a:ext uri="{FF2B5EF4-FFF2-40B4-BE49-F238E27FC236}">
                <a16:creationId xmlns:a16="http://schemas.microsoft.com/office/drawing/2014/main" id="{66787433-A294-40F7-A4DC-D7B6B2D27327}"/>
              </a:ext>
            </a:extLst>
          </p:cNvPr>
          <p:cNvSpPr txBox="1"/>
          <p:nvPr/>
        </p:nvSpPr>
        <p:spPr>
          <a:xfrm>
            <a:off x="276709" y="4985713"/>
            <a:ext cx="7072831" cy="2569934"/>
          </a:xfrm>
          <a:prstGeom prst="rect">
            <a:avLst/>
          </a:prstGeom>
          <a:noFill/>
        </p:spPr>
        <p:txBody>
          <a:bodyPr wrap="square">
            <a:spAutoFit/>
          </a:bodyPr>
          <a:lstStyle/>
          <a:p>
            <a:r>
              <a:rPr lang="en-GB" b="1" dirty="0">
                <a:solidFill>
                  <a:schemeClr val="accent1"/>
                </a:solidFill>
              </a:rPr>
              <a:t>Living with inflation</a:t>
            </a:r>
          </a:p>
          <a:p>
            <a:endParaRPr lang="en-GB" sz="1100" b="1" dirty="0"/>
          </a:p>
          <a:p>
            <a:r>
              <a:rPr lang="en-GB" sz="1100" dirty="0">
                <a:effectLst/>
                <a:ea typeface="BLK Fort" panose="020B0503030202060203" pitchFamily="34" charset="0"/>
                <a:cs typeface="Times New Roman" panose="02020603050405020304" pitchFamily="18" charset="0"/>
              </a:rPr>
              <a:t>Major central banks are jacking up policy rates in a rush to get back to neutral levels that neither stimulate nor restrain activity. The Fed is planning to go further, pencilling in rate hikes that go well intro restrictive territory to near 4%</a:t>
            </a:r>
            <a:r>
              <a:rPr lang="en-GB" sz="1100" baseline="30000" dirty="0">
                <a:ea typeface="BLK Fort" panose="020B0503030202060203" pitchFamily="34" charset="0"/>
                <a:cs typeface="Times New Roman" panose="02020603050405020304" pitchFamily="18" charset="0"/>
              </a:rPr>
              <a:t>3</a:t>
            </a:r>
            <a:r>
              <a:rPr lang="en-GB" sz="1100" dirty="0">
                <a:effectLst/>
                <a:ea typeface="BLK Fort" panose="020B0503030202060203" pitchFamily="34" charset="0"/>
                <a:cs typeface="Times New Roman" panose="02020603050405020304" pitchFamily="18" charset="0"/>
              </a:rPr>
              <a:t> in 2023. </a:t>
            </a:r>
          </a:p>
          <a:p>
            <a:r>
              <a:rPr lang="en-GB" sz="1100" dirty="0">
                <a:effectLst/>
                <a:ea typeface="BLK Fort" panose="020B0503030202060203" pitchFamily="34" charset="0"/>
                <a:cs typeface="Times New Roman" panose="02020603050405020304" pitchFamily="18" charset="0"/>
              </a:rPr>
              <a:t> </a:t>
            </a:r>
          </a:p>
          <a:p>
            <a:r>
              <a:rPr lang="en-GB" sz="1100" dirty="0">
                <a:effectLst/>
                <a:ea typeface="BLK Fort" panose="020B0503030202060203" pitchFamily="34" charset="0"/>
                <a:cs typeface="Times New Roman" panose="02020603050405020304" pitchFamily="18" charset="0"/>
              </a:rPr>
              <a:t>The problem: Rate hikes don’t do much against today’s inflation. The Fed has to crush activity in the rate-sensitive part of the economy to bring inflation back to its 2% target. Yet the Fed has so far failed to acknowledge this. The Fed and other central banks face a difficult trade-off: trying to stabilize output or inflation – but not both.</a:t>
            </a:r>
          </a:p>
          <a:p>
            <a:r>
              <a:rPr lang="en-GB" sz="1100" dirty="0">
                <a:effectLst/>
                <a:ea typeface="BLK Fort" panose="020B0503030202060203" pitchFamily="34" charset="0"/>
                <a:cs typeface="Times New Roman" panose="02020603050405020304" pitchFamily="18" charset="0"/>
              </a:rPr>
              <a:t> </a:t>
            </a:r>
          </a:p>
          <a:p>
            <a:r>
              <a:rPr lang="en-GB" sz="1100" dirty="0">
                <a:effectLst/>
                <a:ea typeface="BLK Fort" panose="020B0503030202060203" pitchFamily="34" charset="0"/>
                <a:cs typeface="Times New Roman" panose="02020603050405020304" pitchFamily="18" charset="0"/>
              </a:rPr>
              <a:t>Eventually, we see central banks living with higher inflation as it sees the effect of its rate hikes on growth and jobs – and it comes under pressure to change course. For now, however, we think the Fed has boxed itself into responding to the politics of inflation, not to the economics of it.</a:t>
            </a:r>
          </a:p>
        </p:txBody>
      </p:sp>
      <p:sp>
        <p:nvSpPr>
          <p:cNvPr id="16" name="TextBox 15">
            <a:extLst>
              <a:ext uri="{FF2B5EF4-FFF2-40B4-BE49-F238E27FC236}">
                <a16:creationId xmlns:a16="http://schemas.microsoft.com/office/drawing/2014/main" id="{9DB8AF59-A7C5-453F-AB1A-C3151269C6CD}"/>
              </a:ext>
            </a:extLst>
          </p:cNvPr>
          <p:cNvSpPr txBox="1">
            <a:spLocks noChangeAspect="1"/>
          </p:cNvSpPr>
          <p:nvPr/>
        </p:nvSpPr>
        <p:spPr>
          <a:xfrm>
            <a:off x="6253100" y="3833593"/>
            <a:ext cx="1108270" cy="438487"/>
          </a:xfrm>
          <a:prstGeom prst="rect">
            <a:avLst/>
          </a:prstGeom>
          <a:noFill/>
        </p:spPr>
        <p:txBody>
          <a:bodyPr wrap="square" lIns="0" tIns="0" rIns="0" bIns="0" rtlCol="0">
            <a:noAutofit/>
          </a:bodyPr>
          <a:lstStyle/>
          <a:p>
            <a:pPr marL="0" marR="0" lvl="0" indent="0" algn="l" defTabSz="831281" rtl="0" eaLnBrk="1" fontAlgn="auto" latinLnBrk="0" hangingPunct="1">
              <a:lnSpc>
                <a:spcPct val="100000"/>
              </a:lnSpc>
              <a:spcBef>
                <a:spcPts val="0"/>
              </a:spcBef>
              <a:spcAft>
                <a:spcPts val="0"/>
              </a:spcAft>
              <a:buClr>
                <a:srgbClr val="000000"/>
              </a:buClr>
              <a:buSzPct val="110000"/>
              <a:buFontTx/>
              <a:buNone/>
              <a:tabLst/>
              <a:defRPr/>
            </a:pPr>
            <a:r>
              <a:rPr kumimoji="0" lang="pl-PL" sz="1000" b="1" i="0" u="none" strike="noStrike" kern="1200" cap="none" spc="0" normalizeH="0" baseline="0" noProof="0">
                <a:ln>
                  <a:noFill/>
                </a:ln>
                <a:solidFill>
                  <a:srgbClr val="000000"/>
                </a:solidFill>
                <a:effectLst/>
                <a:uLnTx/>
                <a:uFillTx/>
                <a:latin typeface="BLK Fort"/>
                <a:ea typeface="+mn-ea"/>
                <a:cs typeface="+mn-cs"/>
              </a:rPr>
              <a:t>Fighting inflat</a:t>
            </a:r>
            <a:r>
              <a:rPr kumimoji="0" lang="en-GB" sz="1000" b="1" i="0" u="none" strike="noStrike" kern="1200" cap="none" spc="0" normalizeH="0" baseline="0" noProof="0">
                <a:ln>
                  <a:noFill/>
                </a:ln>
                <a:solidFill>
                  <a:srgbClr val="000000"/>
                </a:solidFill>
                <a:effectLst/>
                <a:uLnTx/>
                <a:uFillTx/>
                <a:latin typeface="BLK Fort"/>
                <a:ea typeface="+mn-ea"/>
                <a:cs typeface="+mn-cs"/>
              </a:rPr>
              <a:t>i</a:t>
            </a:r>
            <a:r>
              <a:rPr kumimoji="0" lang="pl-PL" sz="1000" b="1" i="0" u="none" strike="noStrike" kern="1200" cap="none" spc="0" normalizeH="0" baseline="0" noProof="0">
                <a:ln>
                  <a:noFill/>
                </a:ln>
                <a:solidFill>
                  <a:srgbClr val="000000"/>
                </a:solidFill>
                <a:effectLst/>
                <a:uLnTx/>
                <a:uFillTx/>
                <a:latin typeface="BLK Fort"/>
                <a:ea typeface="+mn-ea"/>
                <a:cs typeface="+mn-cs"/>
              </a:rPr>
              <a:t>on</a:t>
            </a:r>
            <a:endParaRPr kumimoji="0" lang="en-GB" sz="1000" b="1" i="0" u="none" strike="noStrike" kern="1200" cap="none" spc="0" normalizeH="0" baseline="0" noProof="0">
              <a:ln>
                <a:noFill/>
              </a:ln>
              <a:solidFill>
                <a:srgbClr val="000000"/>
              </a:solidFill>
              <a:effectLst/>
              <a:uLnTx/>
              <a:uFillTx/>
              <a:latin typeface="BLK Fort"/>
              <a:ea typeface="+mn-ea"/>
              <a:cs typeface="+mn-cs"/>
            </a:endParaRPr>
          </a:p>
          <a:p>
            <a:pPr marL="0" marR="0" lvl="0" indent="0" algn="l" defTabSz="831281" rtl="0" eaLnBrk="1" fontAlgn="auto" latinLnBrk="0" hangingPunct="1">
              <a:lnSpc>
                <a:spcPct val="100000"/>
              </a:lnSpc>
              <a:spcBef>
                <a:spcPts val="0"/>
              </a:spcBef>
              <a:spcAft>
                <a:spcPts val="0"/>
              </a:spcAft>
              <a:buClr>
                <a:srgbClr val="FFFFFF"/>
              </a:buClr>
              <a:buSzPct val="110000"/>
              <a:buFontTx/>
              <a:buNone/>
              <a:tabLst/>
              <a:defRPr/>
            </a:pPr>
            <a:r>
              <a:rPr kumimoji="0" lang="pl-PL" sz="1000" b="0" i="0" u="none" strike="noStrike" kern="1200" cap="none" spc="0" normalizeH="0" baseline="0" noProof="0">
                <a:ln>
                  <a:noFill/>
                </a:ln>
                <a:solidFill>
                  <a:srgbClr val="000000"/>
                </a:solidFill>
                <a:effectLst/>
                <a:uLnTx/>
                <a:uFillTx/>
                <a:latin typeface="BLK Fort"/>
                <a:ea typeface="+mn-ea"/>
                <a:cs typeface="+mn-cs"/>
              </a:rPr>
              <a:t>Risk of recession</a:t>
            </a:r>
            <a:endParaRPr kumimoji="0" lang="en-GB" sz="1000" b="0" i="0" u="none" strike="noStrike" kern="1200" cap="none" spc="0" normalizeH="0" baseline="0" noProof="0">
              <a:ln>
                <a:noFill/>
              </a:ln>
              <a:solidFill>
                <a:srgbClr val="000000"/>
              </a:solidFill>
              <a:effectLst/>
              <a:uLnTx/>
              <a:uFillTx/>
              <a:latin typeface="BLK Fort"/>
              <a:ea typeface="+mn-ea"/>
              <a:cs typeface="+mn-cs"/>
            </a:endParaRPr>
          </a:p>
          <a:p>
            <a:pPr marL="0" marR="0" lvl="0" indent="0" algn="r" defTabSz="831281" rtl="0" eaLnBrk="1" fontAlgn="auto" latinLnBrk="0" hangingPunct="1">
              <a:lnSpc>
                <a:spcPct val="100000"/>
              </a:lnSpc>
              <a:spcBef>
                <a:spcPts val="0"/>
              </a:spcBef>
              <a:spcAft>
                <a:spcPts val="0"/>
              </a:spcAft>
              <a:buClr>
                <a:srgbClr val="000000"/>
              </a:buClr>
              <a:buSzPct val="110000"/>
              <a:buFontTx/>
              <a:buNone/>
              <a:tabLst/>
              <a:defRPr/>
            </a:pPr>
            <a:endParaRPr kumimoji="0" lang="en-GB" sz="818" b="0" i="0" u="none" strike="noStrike" kern="1200" cap="none" spc="0" normalizeH="0" baseline="0" noProof="0">
              <a:ln>
                <a:noFill/>
              </a:ln>
              <a:solidFill>
                <a:srgbClr val="000000"/>
              </a:solidFill>
              <a:effectLst/>
              <a:uLnTx/>
              <a:uFillTx/>
              <a:latin typeface="BLK Fort"/>
              <a:ea typeface="+mn-ea"/>
              <a:cs typeface="+mn-cs"/>
            </a:endParaRPr>
          </a:p>
        </p:txBody>
      </p:sp>
      <p:sp>
        <p:nvSpPr>
          <p:cNvPr id="17" name="TextBox 16">
            <a:extLst>
              <a:ext uri="{FF2B5EF4-FFF2-40B4-BE49-F238E27FC236}">
                <a16:creationId xmlns:a16="http://schemas.microsoft.com/office/drawing/2014/main" id="{A565630D-F547-4F34-9377-9198A4275AB0}"/>
              </a:ext>
            </a:extLst>
          </p:cNvPr>
          <p:cNvSpPr txBox="1">
            <a:spLocks noChangeAspect="1"/>
          </p:cNvSpPr>
          <p:nvPr/>
        </p:nvSpPr>
        <p:spPr>
          <a:xfrm>
            <a:off x="2492370" y="1277751"/>
            <a:ext cx="1644695" cy="235941"/>
          </a:xfrm>
          <a:prstGeom prst="rect">
            <a:avLst/>
          </a:prstGeom>
          <a:noFill/>
        </p:spPr>
        <p:txBody>
          <a:bodyPr wrap="square" lIns="0" tIns="0" rIns="0" bIns="0" rtlCol="0">
            <a:noAutofit/>
          </a:bodyPr>
          <a:lstStyle/>
          <a:p>
            <a:pPr marL="0" marR="0" lvl="0" indent="0" algn="l" defTabSz="831281" rtl="0" eaLnBrk="1" fontAlgn="auto" latinLnBrk="0" hangingPunct="1">
              <a:lnSpc>
                <a:spcPct val="100000"/>
              </a:lnSpc>
              <a:spcBef>
                <a:spcPts val="0"/>
              </a:spcBef>
              <a:spcAft>
                <a:spcPts val="0"/>
              </a:spcAft>
              <a:buClr>
                <a:srgbClr val="000000"/>
              </a:buClr>
              <a:buSzPct val="110000"/>
              <a:buFontTx/>
              <a:buNone/>
              <a:tabLst/>
              <a:defRPr/>
            </a:pPr>
            <a:r>
              <a:rPr kumimoji="0" lang="pl-PL" sz="1200" b="1" i="0" u="none" strike="noStrike" kern="1200" cap="none" spc="0" normalizeH="0" baseline="0" noProof="0">
                <a:ln>
                  <a:noFill/>
                </a:ln>
                <a:solidFill>
                  <a:srgbClr val="FF4713"/>
                </a:solidFill>
                <a:effectLst/>
                <a:uLnTx/>
                <a:uFillTx/>
                <a:latin typeface="BLK Fort"/>
                <a:ea typeface="+mn-ea"/>
                <a:cs typeface="+mn-cs"/>
              </a:rPr>
              <a:t>Higher term premium</a:t>
            </a:r>
            <a:endParaRPr kumimoji="0" lang="en-GB" sz="1200" b="0" i="0" u="none" strike="noStrike" kern="1200" cap="none" spc="0" normalizeH="0" baseline="0" noProof="0">
              <a:ln>
                <a:noFill/>
              </a:ln>
              <a:solidFill>
                <a:srgbClr val="FF4713"/>
              </a:solidFill>
              <a:effectLst/>
              <a:uLnTx/>
              <a:uFillTx/>
              <a:latin typeface="BLK Fort"/>
              <a:ea typeface="+mn-ea"/>
              <a:cs typeface="+mn-cs"/>
            </a:endParaRPr>
          </a:p>
          <a:p>
            <a:pPr marL="0" marR="0" lvl="0" indent="0" algn="l" defTabSz="831281" rtl="0" eaLnBrk="1" fontAlgn="auto" latinLnBrk="0" hangingPunct="1">
              <a:lnSpc>
                <a:spcPct val="100000"/>
              </a:lnSpc>
              <a:spcBef>
                <a:spcPts val="0"/>
              </a:spcBef>
              <a:spcAft>
                <a:spcPts val="0"/>
              </a:spcAft>
              <a:buClr>
                <a:srgbClr val="000000"/>
              </a:buClr>
              <a:buSzPct val="110000"/>
              <a:buFontTx/>
              <a:buNone/>
              <a:tabLst/>
              <a:defRPr/>
            </a:pPr>
            <a:endParaRPr kumimoji="0" lang="en-GB" sz="818" b="0" i="0" u="none" strike="noStrike" kern="1200" cap="none" spc="0" normalizeH="0" baseline="0" noProof="0">
              <a:ln>
                <a:noFill/>
              </a:ln>
              <a:solidFill>
                <a:srgbClr val="FFFFFF"/>
              </a:solidFill>
              <a:effectLst/>
              <a:uLnTx/>
              <a:uFillTx/>
              <a:latin typeface="BLK Fort"/>
              <a:ea typeface="+mn-ea"/>
              <a:cs typeface="+mn-cs"/>
            </a:endParaRPr>
          </a:p>
        </p:txBody>
      </p:sp>
      <p:sp>
        <p:nvSpPr>
          <p:cNvPr id="19" name="TextBox 18">
            <a:extLst>
              <a:ext uri="{FF2B5EF4-FFF2-40B4-BE49-F238E27FC236}">
                <a16:creationId xmlns:a16="http://schemas.microsoft.com/office/drawing/2014/main" id="{DED69B85-FACD-40E2-AA8C-97E45101F85F}"/>
              </a:ext>
            </a:extLst>
          </p:cNvPr>
          <p:cNvSpPr txBox="1">
            <a:spLocks noChangeAspect="1"/>
          </p:cNvSpPr>
          <p:nvPr/>
        </p:nvSpPr>
        <p:spPr>
          <a:xfrm>
            <a:off x="6253099" y="3410233"/>
            <a:ext cx="1200952" cy="369332"/>
          </a:xfrm>
          <a:prstGeom prst="rect">
            <a:avLst/>
          </a:prstGeom>
          <a:noFill/>
        </p:spPr>
        <p:txBody>
          <a:bodyPr wrap="square" lIns="0" tIns="0" rIns="0" bIns="0" rtlCol="0">
            <a:noAutofit/>
          </a:bodyPr>
          <a:lstStyle/>
          <a:p>
            <a:pPr marL="0" marR="0" lvl="0" indent="0" algn="l" defTabSz="831281" rtl="0" eaLnBrk="1" fontAlgn="auto" latinLnBrk="0" hangingPunct="1">
              <a:lnSpc>
                <a:spcPct val="100000"/>
              </a:lnSpc>
              <a:spcBef>
                <a:spcPts val="0"/>
              </a:spcBef>
              <a:spcAft>
                <a:spcPts val="0"/>
              </a:spcAft>
              <a:buClr>
                <a:srgbClr val="000000"/>
              </a:buClr>
              <a:buSzPct val="110000"/>
              <a:buFontTx/>
              <a:buNone/>
              <a:tabLst/>
              <a:defRPr/>
            </a:pPr>
            <a:r>
              <a:rPr kumimoji="0" lang="pl-PL" sz="1200" b="1" i="0" u="none" strike="noStrike" kern="1200" cap="none" spc="0" normalizeH="0" baseline="0" noProof="0">
                <a:ln>
                  <a:noFill/>
                </a:ln>
                <a:solidFill>
                  <a:srgbClr val="FF4713"/>
                </a:solidFill>
                <a:effectLst/>
                <a:uLnTx/>
                <a:uFillTx/>
                <a:latin typeface="BLK Fort"/>
                <a:ea typeface="+mn-ea"/>
                <a:cs typeface="+mn-cs"/>
              </a:rPr>
              <a:t>Higher equity risk premium</a:t>
            </a:r>
            <a:endParaRPr kumimoji="0" lang="en-GB" sz="1200" b="0" i="0" u="none" strike="noStrike" kern="1200" cap="none" spc="0" normalizeH="0" baseline="0" noProof="0">
              <a:ln>
                <a:noFill/>
              </a:ln>
              <a:solidFill>
                <a:srgbClr val="FF4713"/>
              </a:solidFill>
              <a:effectLst/>
              <a:uLnTx/>
              <a:uFillTx/>
              <a:latin typeface="BLK Fort"/>
              <a:ea typeface="+mn-ea"/>
              <a:cs typeface="+mn-cs"/>
            </a:endParaRPr>
          </a:p>
          <a:p>
            <a:pPr marL="0" marR="0" lvl="0" indent="0" algn="l" defTabSz="831281" rtl="0" eaLnBrk="1" fontAlgn="auto" latinLnBrk="0" hangingPunct="1">
              <a:lnSpc>
                <a:spcPct val="100000"/>
              </a:lnSpc>
              <a:spcBef>
                <a:spcPts val="0"/>
              </a:spcBef>
              <a:spcAft>
                <a:spcPts val="0"/>
              </a:spcAft>
              <a:buClr>
                <a:srgbClr val="000000"/>
              </a:buClr>
              <a:buSzPct val="110000"/>
              <a:buFontTx/>
              <a:buNone/>
              <a:tabLst/>
              <a:defRPr/>
            </a:pPr>
            <a:endParaRPr kumimoji="0" lang="en-GB" sz="818" b="0" i="0" u="none" strike="noStrike" kern="1200" cap="none" spc="0" normalizeH="0" baseline="0" noProof="0">
              <a:ln>
                <a:noFill/>
              </a:ln>
              <a:solidFill>
                <a:srgbClr val="FFFFFF"/>
              </a:solidFill>
              <a:effectLst/>
              <a:uLnTx/>
              <a:uFillTx/>
              <a:latin typeface="BLK Fort"/>
              <a:ea typeface="+mn-ea"/>
              <a:cs typeface="+mn-cs"/>
            </a:endParaRPr>
          </a:p>
        </p:txBody>
      </p:sp>
      <p:sp>
        <p:nvSpPr>
          <p:cNvPr id="24" name="TextBox 23">
            <a:extLst>
              <a:ext uri="{FF2B5EF4-FFF2-40B4-BE49-F238E27FC236}">
                <a16:creationId xmlns:a16="http://schemas.microsoft.com/office/drawing/2014/main" id="{D1C08C07-6C7F-41DD-B53D-0F845E7ECD47}"/>
              </a:ext>
            </a:extLst>
          </p:cNvPr>
          <p:cNvSpPr txBox="1">
            <a:spLocks noChangeAspect="1"/>
          </p:cNvSpPr>
          <p:nvPr/>
        </p:nvSpPr>
        <p:spPr>
          <a:xfrm>
            <a:off x="2492370" y="1485019"/>
            <a:ext cx="2707293" cy="334770"/>
          </a:xfrm>
          <a:prstGeom prst="rect">
            <a:avLst/>
          </a:prstGeom>
          <a:noFill/>
        </p:spPr>
        <p:txBody>
          <a:bodyPr wrap="square" lIns="0" tIns="0" rIns="0" bIns="0" rtlCol="0">
            <a:noAutofit/>
          </a:bodyPr>
          <a:lstStyle/>
          <a:p>
            <a:pPr marL="0" marR="0" lvl="0" indent="0" algn="l" defTabSz="831281" rtl="0" eaLnBrk="1" fontAlgn="auto" latinLnBrk="0" hangingPunct="1">
              <a:lnSpc>
                <a:spcPct val="100000"/>
              </a:lnSpc>
              <a:spcBef>
                <a:spcPts val="0"/>
              </a:spcBef>
              <a:spcAft>
                <a:spcPts val="0"/>
              </a:spcAft>
              <a:buClr>
                <a:srgbClr val="000000"/>
              </a:buClr>
              <a:buSzPct val="110000"/>
              <a:buFontTx/>
              <a:buNone/>
              <a:tabLst/>
              <a:defRPr/>
            </a:pPr>
            <a:r>
              <a:rPr kumimoji="0" lang="pl-PL" sz="1000" b="1" i="0" u="none" strike="noStrike" kern="1200" cap="none" spc="0" normalizeH="0" baseline="0" noProof="0">
                <a:ln>
                  <a:noFill/>
                </a:ln>
                <a:solidFill>
                  <a:srgbClr val="000000"/>
                </a:solidFill>
                <a:effectLst/>
                <a:uLnTx/>
                <a:uFillTx/>
                <a:latin typeface="BLK Fort"/>
                <a:ea typeface="+mn-ea"/>
                <a:cs typeface="+mn-cs"/>
              </a:rPr>
              <a:t>Living with inflat</a:t>
            </a:r>
            <a:r>
              <a:rPr kumimoji="0" lang="en-GB" sz="1000" b="1" i="0" u="none" strike="noStrike" kern="1200" cap="none" spc="0" normalizeH="0" baseline="0" noProof="0">
                <a:ln>
                  <a:noFill/>
                </a:ln>
                <a:solidFill>
                  <a:srgbClr val="000000"/>
                </a:solidFill>
                <a:effectLst/>
                <a:uLnTx/>
                <a:uFillTx/>
                <a:latin typeface="BLK Fort"/>
                <a:ea typeface="+mn-ea"/>
                <a:cs typeface="+mn-cs"/>
              </a:rPr>
              <a:t>i</a:t>
            </a:r>
            <a:r>
              <a:rPr kumimoji="0" lang="pl-PL" sz="1000" b="1" i="0" u="none" strike="noStrike" kern="1200" cap="none" spc="0" normalizeH="0" baseline="0" noProof="0">
                <a:ln>
                  <a:noFill/>
                </a:ln>
                <a:solidFill>
                  <a:srgbClr val="000000"/>
                </a:solidFill>
                <a:effectLst/>
                <a:uLnTx/>
                <a:uFillTx/>
                <a:latin typeface="BLK Fort"/>
                <a:ea typeface="+mn-ea"/>
                <a:cs typeface="+mn-cs"/>
              </a:rPr>
              <a:t>on</a:t>
            </a:r>
            <a:endParaRPr kumimoji="0" lang="en-GB" sz="1000" b="1" i="0" u="none" strike="noStrike" kern="1200" cap="none" spc="0" normalizeH="0" baseline="0" noProof="0">
              <a:ln>
                <a:noFill/>
              </a:ln>
              <a:solidFill>
                <a:srgbClr val="000000"/>
              </a:solidFill>
              <a:effectLst/>
              <a:uLnTx/>
              <a:uFillTx/>
              <a:latin typeface="BLK Fort"/>
              <a:ea typeface="+mn-ea"/>
              <a:cs typeface="+mn-cs"/>
            </a:endParaRPr>
          </a:p>
          <a:p>
            <a:pPr marL="0" marR="0" lvl="0" indent="0" algn="l" defTabSz="831281" rtl="0" eaLnBrk="1" fontAlgn="auto" latinLnBrk="0" hangingPunct="1">
              <a:lnSpc>
                <a:spcPct val="100000"/>
              </a:lnSpc>
              <a:spcBef>
                <a:spcPts val="0"/>
              </a:spcBef>
              <a:spcAft>
                <a:spcPts val="0"/>
              </a:spcAft>
              <a:buClr>
                <a:srgbClr val="FFFFFF"/>
              </a:buClr>
              <a:buSzPct val="110000"/>
              <a:buFontTx/>
              <a:buNone/>
              <a:tabLst/>
              <a:defRPr/>
            </a:pPr>
            <a:r>
              <a:rPr kumimoji="0" lang="pl-PL" sz="1000" b="0" i="0" u="none" strike="noStrike" kern="1200" cap="none" spc="0" normalizeH="0" baseline="0" noProof="0">
                <a:ln>
                  <a:noFill/>
                </a:ln>
                <a:solidFill>
                  <a:srgbClr val="000000"/>
                </a:solidFill>
                <a:effectLst/>
                <a:uLnTx/>
                <a:uFillTx/>
                <a:latin typeface="BLK Fort"/>
                <a:ea typeface="+mn-ea"/>
                <a:cs typeface="+mn-cs"/>
              </a:rPr>
              <a:t>Risk of deanchored inflation expectations</a:t>
            </a:r>
            <a:endParaRPr kumimoji="0" lang="en-GB" sz="1000" b="0" i="0" u="none" strike="noStrike" kern="1200" cap="none" spc="0" normalizeH="0" baseline="0" noProof="0">
              <a:ln>
                <a:noFill/>
              </a:ln>
              <a:solidFill>
                <a:srgbClr val="000000"/>
              </a:solidFill>
              <a:effectLst/>
              <a:uLnTx/>
              <a:uFillTx/>
              <a:latin typeface="BLK Fort"/>
              <a:ea typeface="+mn-ea"/>
              <a:cs typeface="+mn-cs"/>
            </a:endParaRPr>
          </a:p>
          <a:p>
            <a:pPr marL="0" marR="0" lvl="0" indent="0" algn="r" defTabSz="831281" rtl="0" eaLnBrk="1" fontAlgn="auto" latinLnBrk="0" hangingPunct="1">
              <a:lnSpc>
                <a:spcPct val="100000"/>
              </a:lnSpc>
              <a:spcBef>
                <a:spcPts val="0"/>
              </a:spcBef>
              <a:spcAft>
                <a:spcPts val="0"/>
              </a:spcAft>
              <a:buClr>
                <a:srgbClr val="000000"/>
              </a:buClr>
              <a:buSzPct val="110000"/>
              <a:buFontTx/>
              <a:buNone/>
              <a:tabLst/>
              <a:defRPr/>
            </a:pPr>
            <a:endParaRPr kumimoji="0" lang="en-GB" sz="818" b="0" i="0" u="none" strike="noStrike" kern="1200" cap="none" spc="0" normalizeH="0" baseline="0" noProof="0">
              <a:ln>
                <a:noFill/>
              </a:ln>
              <a:solidFill>
                <a:srgbClr val="000000"/>
              </a:solidFill>
              <a:effectLst/>
              <a:uLnTx/>
              <a:uFillTx/>
              <a:latin typeface="BLK Fort"/>
              <a:ea typeface="+mn-ea"/>
              <a:cs typeface="+mn-cs"/>
            </a:endParaRPr>
          </a:p>
        </p:txBody>
      </p:sp>
      <p:graphicFrame>
        <p:nvGraphicFramePr>
          <p:cNvPr id="25" name="Chart 24">
            <a:extLst>
              <a:ext uri="{FF2B5EF4-FFF2-40B4-BE49-F238E27FC236}">
                <a16:creationId xmlns:a16="http://schemas.microsoft.com/office/drawing/2014/main" id="{A9971C99-A469-4445-A8E2-80AF8D85CE53}"/>
              </a:ext>
            </a:extLst>
          </p:cNvPr>
          <p:cNvGraphicFramePr>
            <a:graphicFrameLocks/>
          </p:cNvGraphicFramePr>
          <p:nvPr>
            <p:extLst>
              <p:ext uri="{D42A27DB-BD31-4B8C-83A1-F6EECF244321}">
                <p14:modId xmlns:p14="http://schemas.microsoft.com/office/powerpoint/2010/main" val="2605786467"/>
              </p:ext>
            </p:extLst>
          </p:nvPr>
        </p:nvGraphicFramePr>
        <p:xfrm>
          <a:off x="-277812" y="1540201"/>
          <a:ext cx="6722309" cy="3683908"/>
        </p:xfrm>
        <a:graphic>
          <a:graphicData uri="http://schemas.openxmlformats.org/drawingml/2006/chart">
            <c:chart xmlns:c="http://schemas.openxmlformats.org/drawingml/2006/chart" xmlns:r="http://schemas.openxmlformats.org/officeDocument/2006/relationships" r:id="rId3"/>
          </a:graphicData>
        </a:graphic>
      </p:graphicFrame>
      <p:sp>
        <p:nvSpPr>
          <p:cNvPr id="26" name="TextBox 25">
            <a:extLst>
              <a:ext uri="{FF2B5EF4-FFF2-40B4-BE49-F238E27FC236}">
                <a16:creationId xmlns:a16="http://schemas.microsoft.com/office/drawing/2014/main" id="{8BDFFCCA-1B7B-424D-AF4B-9C2275957751}"/>
              </a:ext>
            </a:extLst>
          </p:cNvPr>
          <p:cNvSpPr txBox="1"/>
          <p:nvPr/>
        </p:nvSpPr>
        <p:spPr>
          <a:xfrm>
            <a:off x="1547333" y="3750745"/>
            <a:ext cx="2589732" cy="338554"/>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Pct val="100000"/>
              <a:buFontTx/>
              <a:buNone/>
              <a:tabLst/>
              <a:defRPr/>
            </a:pPr>
            <a:r>
              <a:rPr kumimoji="0" lang="en-GB" sz="1200" b="1" i="0" u="none" strike="noStrike" kern="1200" cap="none" spc="0" normalizeH="0" baseline="0" noProof="0">
                <a:ln>
                  <a:noFill/>
                </a:ln>
                <a:solidFill>
                  <a:srgbClr val="008B5C"/>
                </a:solidFill>
                <a:effectLst/>
                <a:uLnTx/>
                <a:uFillTx/>
                <a:latin typeface="BLK Fort"/>
                <a:ea typeface="+mn-ea"/>
                <a:cs typeface="+mn-cs"/>
              </a:rPr>
              <a:t>Great Moderation</a:t>
            </a:r>
          </a:p>
          <a:p>
            <a:pPr marL="0" marR="0" lvl="0" indent="0" algn="l" defTabSz="914400" rtl="0" eaLnBrk="1" fontAlgn="auto" latinLnBrk="0" hangingPunct="1">
              <a:lnSpc>
                <a:spcPct val="100000"/>
              </a:lnSpc>
              <a:spcBef>
                <a:spcPts val="0"/>
              </a:spcBef>
              <a:spcAft>
                <a:spcPts val="0"/>
              </a:spcAft>
              <a:buClrTx/>
              <a:buSzPct val="100000"/>
              <a:buFontTx/>
              <a:buNone/>
              <a:tabLst/>
              <a:defRPr/>
            </a:pPr>
            <a:r>
              <a:rPr kumimoji="0" lang="en-GB" sz="1000" b="0" i="0" u="none" strike="noStrike" kern="1200" cap="none" spc="0" normalizeH="0" baseline="0" noProof="0">
                <a:ln>
                  <a:noFill/>
                </a:ln>
                <a:solidFill>
                  <a:srgbClr val="008B5C"/>
                </a:solidFill>
                <a:effectLst/>
                <a:uLnTx/>
                <a:uFillTx/>
                <a:latin typeface="BLK Fort"/>
                <a:ea typeface="+mn-ea"/>
                <a:cs typeface="+mn-cs"/>
              </a:rPr>
              <a:t>Bull market for stocks and bonds</a:t>
            </a:r>
          </a:p>
        </p:txBody>
      </p:sp>
      <p:sp>
        <p:nvSpPr>
          <p:cNvPr id="27" name="TextBox 26">
            <a:extLst>
              <a:ext uri="{FF2B5EF4-FFF2-40B4-BE49-F238E27FC236}">
                <a16:creationId xmlns:a16="http://schemas.microsoft.com/office/drawing/2014/main" id="{1A2F27AA-7E93-4877-BC90-A286216F63AE}"/>
              </a:ext>
            </a:extLst>
          </p:cNvPr>
          <p:cNvSpPr txBox="1"/>
          <p:nvPr/>
        </p:nvSpPr>
        <p:spPr>
          <a:xfrm>
            <a:off x="3635370" y="2177097"/>
            <a:ext cx="1004127" cy="55399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Pct val="100000"/>
              <a:buFontTx/>
              <a:buNone/>
              <a:tabLst/>
              <a:defRPr/>
            </a:pPr>
            <a:r>
              <a:rPr kumimoji="0" lang="en-GB" sz="1200" b="1" i="0" u="none" strike="noStrike" kern="1200" cap="none" spc="0" normalizeH="0" baseline="0" noProof="0">
                <a:ln>
                  <a:noFill/>
                </a:ln>
                <a:solidFill>
                  <a:srgbClr val="FF4713"/>
                </a:solidFill>
                <a:effectLst/>
                <a:uLnTx/>
                <a:uFillTx/>
                <a:latin typeface="BLK Fort"/>
                <a:ea typeface="+mn-ea"/>
                <a:cs typeface="+mn-cs"/>
              </a:rPr>
              <a:t>Covid-19 shock and aftermath</a:t>
            </a:r>
          </a:p>
        </p:txBody>
      </p:sp>
      <p:sp>
        <p:nvSpPr>
          <p:cNvPr id="28" name="Isosceles Triangle 27">
            <a:extLst>
              <a:ext uri="{FF2B5EF4-FFF2-40B4-BE49-F238E27FC236}">
                <a16:creationId xmlns:a16="http://schemas.microsoft.com/office/drawing/2014/main" id="{3E07FD01-09B0-48FA-BF13-7F665D5DC52D}"/>
              </a:ext>
            </a:extLst>
          </p:cNvPr>
          <p:cNvSpPr>
            <a:spLocks noChangeAspect="1"/>
          </p:cNvSpPr>
          <p:nvPr/>
        </p:nvSpPr>
        <p:spPr>
          <a:xfrm rot="-300000">
            <a:off x="1323113" y="3348889"/>
            <a:ext cx="144563" cy="191161"/>
          </a:xfrm>
          <a:prstGeom prst="triangle">
            <a:avLst/>
          </a:prstGeom>
          <a:solidFill>
            <a:schemeClr val="accent3"/>
          </a:solidFill>
          <a:ln w="9525" cap="flat" cmpd="sng" algn="ctr">
            <a:noFill/>
            <a:prstDash val="solid"/>
          </a:ln>
          <a:effectLst/>
        </p:spPr>
        <p:txBody>
          <a:bodyPr rot="0" spcFirstLastPara="0" vertOverflow="overflow" horzOverflow="overflow" vert="horz" wrap="square" lIns="91440" tIns="91440" rIns="91440" bIns="9144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ct val="110000"/>
              <a:buFontTx/>
              <a:buNone/>
              <a:tabLst/>
              <a:defRPr/>
            </a:pPr>
            <a:endParaRPr kumimoji="0" lang="en-GB" sz="1400" b="1" i="0" u="none" strike="noStrike" kern="0" cap="none" spc="0" normalizeH="0" baseline="0" noProof="0" err="1">
              <a:ln>
                <a:noFill/>
              </a:ln>
              <a:solidFill>
                <a:srgbClr val="000000"/>
              </a:solidFill>
              <a:effectLst/>
              <a:uLnTx/>
              <a:uFillTx/>
              <a:latin typeface="BLK Fort"/>
              <a:ea typeface="+mn-ea"/>
              <a:cs typeface="+mn-cs"/>
            </a:endParaRPr>
          </a:p>
        </p:txBody>
      </p:sp>
      <p:sp>
        <p:nvSpPr>
          <p:cNvPr id="29" name="Isosceles Triangle 28">
            <a:extLst>
              <a:ext uri="{FF2B5EF4-FFF2-40B4-BE49-F238E27FC236}">
                <a16:creationId xmlns:a16="http://schemas.microsoft.com/office/drawing/2014/main" id="{597EC17C-1342-4D92-B23E-09F1437D3F7F}"/>
              </a:ext>
            </a:extLst>
          </p:cNvPr>
          <p:cNvSpPr>
            <a:spLocks noChangeAspect="1"/>
          </p:cNvSpPr>
          <p:nvPr/>
        </p:nvSpPr>
        <p:spPr>
          <a:xfrm rot="5520000">
            <a:off x="3172398" y="4203040"/>
            <a:ext cx="144563" cy="191161"/>
          </a:xfrm>
          <a:prstGeom prst="triangle">
            <a:avLst/>
          </a:prstGeom>
          <a:solidFill>
            <a:schemeClr val="accent3"/>
          </a:solidFill>
          <a:ln w="9525" cap="flat" cmpd="sng" algn="ctr">
            <a:noFill/>
            <a:prstDash val="solid"/>
          </a:ln>
          <a:effectLst/>
        </p:spPr>
        <p:txBody>
          <a:bodyPr rot="0" spcFirstLastPara="0" vertOverflow="overflow" horzOverflow="overflow" vert="horz" wrap="square" lIns="91440" tIns="91440" rIns="91440" bIns="9144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ct val="110000"/>
              <a:buFontTx/>
              <a:buNone/>
              <a:tabLst/>
              <a:defRPr/>
            </a:pPr>
            <a:endParaRPr kumimoji="0" lang="en-GB" sz="1400" b="1" i="0" u="none" strike="noStrike" kern="0" cap="none" spc="0" normalizeH="0" baseline="0" noProof="0" err="1">
              <a:ln>
                <a:noFill/>
              </a:ln>
              <a:solidFill>
                <a:srgbClr val="000000"/>
              </a:solidFill>
              <a:effectLst/>
              <a:uLnTx/>
              <a:uFillTx/>
              <a:latin typeface="BLK Fort"/>
              <a:ea typeface="+mn-ea"/>
              <a:cs typeface="+mn-cs"/>
            </a:endParaRPr>
          </a:p>
        </p:txBody>
      </p:sp>
      <p:sp>
        <p:nvSpPr>
          <p:cNvPr id="30" name="Isosceles Triangle 29">
            <a:extLst>
              <a:ext uri="{FF2B5EF4-FFF2-40B4-BE49-F238E27FC236}">
                <a16:creationId xmlns:a16="http://schemas.microsoft.com/office/drawing/2014/main" id="{27983B71-E2DC-43EB-948D-9C408105FD04}"/>
              </a:ext>
            </a:extLst>
          </p:cNvPr>
          <p:cNvSpPr>
            <a:spLocks noChangeAspect="1"/>
          </p:cNvSpPr>
          <p:nvPr/>
        </p:nvSpPr>
        <p:spPr>
          <a:xfrm rot="5520000">
            <a:off x="6010331" y="3931139"/>
            <a:ext cx="144563" cy="191161"/>
          </a:xfrm>
          <a:prstGeom prst="triangle">
            <a:avLst/>
          </a:prstGeom>
          <a:solidFill>
            <a:schemeClr val="accent1"/>
          </a:solidFill>
          <a:ln w="9525" cap="flat" cmpd="sng" algn="ctr">
            <a:noFill/>
            <a:prstDash val="solid"/>
          </a:ln>
          <a:effectLst/>
        </p:spPr>
        <p:txBody>
          <a:bodyPr rot="0" spcFirstLastPara="0" vertOverflow="overflow" horzOverflow="overflow" vert="horz" wrap="square" lIns="91440" tIns="91440" rIns="91440" bIns="9144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ct val="110000"/>
              <a:buFontTx/>
              <a:buNone/>
              <a:tabLst/>
              <a:defRPr/>
            </a:pPr>
            <a:endParaRPr kumimoji="0" lang="en-GB" sz="1400" b="1" i="0" u="none" strike="noStrike" kern="0" cap="none" spc="0" normalizeH="0" baseline="0" noProof="0" err="1">
              <a:ln>
                <a:noFill/>
              </a:ln>
              <a:solidFill>
                <a:srgbClr val="000000"/>
              </a:solidFill>
              <a:effectLst/>
              <a:uLnTx/>
              <a:uFillTx/>
              <a:latin typeface="BLK Fort"/>
              <a:ea typeface="+mn-ea"/>
              <a:cs typeface="+mn-cs"/>
            </a:endParaRPr>
          </a:p>
        </p:txBody>
      </p:sp>
      <p:sp>
        <p:nvSpPr>
          <p:cNvPr id="31" name="TextBox 30">
            <a:extLst>
              <a:ext uri="{FF2B5EF4-FFF2-40B4-BE49-F238E27FC236}">
                <a16:creationId xmlns:a16="http://schemas.microsoft.com/office/drawing/2014/main" id="{1D507EBE-DB90-4BEB-A949-1E85A61FD088}"/>
              </a:ext>
            </a:extLst>
          </p:cNvPr>
          <p:cNvSpPr txBox="1"/>
          <p:nvPr/>
        </p:nvSpPr>
        <p:spPr>
          <a:xfrm>
            <a:off x="4456615" y="1800850"/>
            <a:ext cx="812310" cy="461665"/>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Pct val="100000"/>
              <a:buFontTx/>
              <a:buNone/>
              <a:tabLst/>
              <a:defRPr/>
            </a:pPr>
            <a:r>
              <a:rPr kumimoji="0" lang="en-GB" sz="1000" b="1" i="0" u="none" strike="noStrike" kern="1200" cap="none" spc="0" normalizeH="0" baseline="0" noProof="0">
                <a:ln>
                  <a:noFill/>
                </a:ln>
                <a:solidFill>
                  <a:srgbClr val="FFFFFF"/>
                </a:solidFill>
                <a:effectLst/>
                <a:uLnTx/>
                <a:uFillTx/>
                <a:latin typeface="BLK Fort"/>
                <a:ea typeface="+mn-ea"/>
                <a:cs typeface="+mn-cs"/>
              </a:rPr>
              <a:t>2023 economics of inflation </a:t>
            </a:r>
          </a:p>
        </p:txBody>
      </p:sp>
      <p:sp>
        <p:nvSpPr>
          <p:cNvPr id="32" name="TextBox 31">
            <a:extLst>
              <a:ext uri="{FF2B5EF4-FFF2-40B4-BE49-F238E27FC236}">
                <a16:creationId xmlns:a16="http://schemas.microsoft.com/office/drawing/2014/main" id="{27664F02-362A-451D-9EEC-BBD1979C43BF}"/>
              </a:ext>
            </a:extLst>
          </p:cNvPr>
          <p:cNvSpPr txBox="1"/>
          <p:nvPr/>
        </p:nvSpPr>
        <p:spPr>
          <a:xfrm>
            <a:off x="4209065" y="3101141"/>
            <a:ext cx="733318" cy="461665"/>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Pct val="100000"/>
              <a:buFontTx/>
              <a:buNone/>
              <a:tabLst/>
              <a:defRPr/>
            </a:pPr>
            <a:r>
              <a:rPr kumimoji="0" lang="en-GB" sz="1000" b="1" i="0" u="none" strike="noStrike" kern="1200" cap="none" spc="0" normalizeH="0" baseline="0" noProof="0">
                <a:ln>
                  <a:noFill/>
                </a:ln>
                <a:solidFill>
                  <a:srgbClr val="000000"/>
                </a:solidFill>
                <a:effectLst/>
                <a:uLnTx/>
                <a:uFillTx/>
                <a:latin typeface="BLK Fort"/>
                <a:ea typeface="+mn-ea"/>
                <a:cs typeface="+mn-cs"/>
              </a:rPr>
              <a:t>2022 politics of Inflation</a:t>
            </a:r>
          </a:p>
        </p:txBody>
      </p:sp>
      <p:sp>
        <p:nvSpPr>
          <p:cNvPr id="33" name="Oval 32">
            <a:extLst>
              <a:ext uri="{FF2B5EF4-FFF2-40B4-BE49-F238E27FC236}">
                <a16:creationId xmlns:a16="http://schemas.microsoft.com/office/drawing/2014/main" id="{74DB2CB8-38BF-4371-A907-2A88C78B595B}"/>
              </a:ext>
            </a:extLst>
          </p:cNvPr>
          <p:cNvSpPr/>
          <p:nvPr/>
        </p:nvSpPr>
        <p:spPr>
          <a:xfrm>
            <a:off x="4065065" y="3304115"/>
            <a:ext cx="144000" cy="144000"/>
          </a:xfrm>
          <a:prstGeom prst="ellipse">
            <a:avLst/>
          </a:prstGeom>
          <a:solidFill>
            <a:schemeClr val="tx1"/>
          </a:solidFill>
          <a:ln w="9525" cap="flat" cmpd="sng" algn="ctr">
            <a:noFill/>
            <a:prstDash val="solid"/>
          </a:ln>
          <a:effectLst/>
        </p:spPr>
        <p:txBody>
          <a:bodyPr rot="0" spcFirstLastPara="0" vertOverflow="overflow" horzOverflow="overflow" vert="horz" wrap="square" lIns="91440" tIns="91440" rIns="91440" bIns="9144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ct val="110000"/>
              <a:buFontTx/>
              <a:buNone/>
              <a:tabLst/>
              <a:defRPr/>
            </a:pPr>
            <a:endParaRPr kumimoji="0" lang="en-GB" sz="1400" b="1" i="0" u="none" strike="noStrike" kern="0" cap="none" spc="0" normalizeH="0" baseline="0" noProof="0" err="1">
              <a:ln>
                <a:noFill/>
              </a:ln>
              <a:solidFill>
                <a:srgbClr val="000000"/>
              </a:solidFill>
              <a:effectLst/>
              <a:uLnTx/>
              <a:uFillTx/>
              <a:latin typeface="BLK Fort"/>
              <a:ea typeface="+mn-ea"/>
              <a:cs typeface="+mn-cs"/>
            </a:endParaRPr>
          </a:p>
        </p:txBody>
      </p:sp>
      <p:sp>
        <p:nvSpPr>
          <p:cNvPr id="34" name="Oval 33">
            <a:extLst>
              <a:ext uri="{FF2B5EF4-FFF2-40B4-BE49-F238E27FC236}">
                <a16:creationId xmlns:a16="http://schemas.microsoft.com/office/drawing/2014/main" id="{0049E6EF-0B64-4B07-BA1B-2941ADF9A8F0}"/>
              </a:ext>
            </a:extLst>
          </p:cNvPr>
          <p:cNvSpPr/>
          <p:nvPr/>
        </p:nvSpPr>
        <p:spPr>
          <a:xfrm>
            <a:off x="2659203" y="3086191"/>
            <a:ext cx="144000" cy="144000"/>
          </a:xfrm>
          <a:prstGeom prst="ellipse">
            <a:avLst/>
          </a:prstGeom>
          <a:solidFill>
            <a:schemeClr val="tx1"/>
          </a:solidFill>
          <a:ln w="9525" cap="flat" cmpd="sng" algn="ctr">
            <a:noFill/>
            <a:prstDash val="solid"/>
          </a:ln>
          <a:effectLst/>
        </p:spPr>
        <p:txBody>
          <a:bodyPr rot="0" spcFirstLastPara="0" vertOverflow="overflow" horzOverflow="overflow" vert="horz" wrap="square" lIns="91440" tIns="91440" rIns="91440" bIns="9144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ct val="110000"/>
              <a:buFontTx/>
              <a:buNone/>
              <a:tabLst/>
              <a:defRPr/>
            </a:pPr>
            <a:endParaRPr kumimoji="0" lang="en-GB" sz="1400" b="1" i="0" u="none" strike="noStrike" kern="0" cap="none" spc="0" normalizeH="0" baseline="0" noProof="0" err="1">
              <a:ln>
                <a:noFill/>
              </a:ln>
              <a:solidFill>
                <a:srgbClr val="000000"/>
              </a:solidFill>
              <a:effectLst/>
              <a:uLnTx/>
              <a:uFillTx/>
              <a:latin typeface="BLK Fort"/>
              <a:ea typeface="+mn-ea"/>
              <a:cs typeface="+mn-cs"/>
            </a:endParaRPr>
          </a:p>
        </p:txBody>
      </p:sp>
      <p:sp>
        <p:nvSpPr>
          <p:cNvPr id="2" name="TextBox 2"/>
          <p:cNvSpPr txBox="1"/>
          <p:nvPr/>
        </p:nvSpPr>
        <p:spPr>
          <a:xfrm>
            <a:off x="0" y="0"/>
            <a:ext cx="0" cy="0"/>
          </a:xfrm>
          <a:prstGeom prst="rect">
            <a:avLst/>
          </a:prstGeom>
        </p:spPr>
        <p:txBody>
          <a:bodyPr rtlCol="0" anchor="t">
            <a:noAutofit/>
          </a:bodyPr>
          <a:lstStyle/>
          <a:p>
            <a:pPr algn="l">
              <a:defRPr/>
            </a:pPr>
            <a:endParaRPr lang="en-US" sz="1100"/>
          </a:p>
          <a:p>
            <a:r>
              <a:rPr lang="en-US" sz="100"/>
              <a:t>ADMASTER-STAMP!MKTGH1022E/S-2454369-3/4</a:t>
            </a:r>
          </a:p>
        </p:txBody>
      </p:sp>
      <p:sp>
        <p:nvSpPr>
          <p:cNvPr id="3" name="TextBox 3"/>
          <p:cNvSpPr txBox="1"/>
          <p:nvPr/>
        </p:nvSpPr>
        <p:spPr>
          <a:xfrm>
            <a:off x="6172200" y="9855200"/>
            <a:ext cx="3810000" cy="147231"/>
          </a:xfrm>
          <a:prstGeom prst="rect">
            <a:avLst/>
          </a:prstGeom>
        </p:spPr>
        <p:txBody>
          <a:bodyPr lIns="0" tIns="0" rIns="0" bIns="0" rtlCol="0" anchor="t" anchorCtr="0">
            <a:noAutofit/>
          </a:bodyPr>
          <a:lstStyle/>
          <a:p>
            <a:pPr algn="l">
              <a:defRPr/>
            </a:pPr>
            <a:r>
              <a:rPr lang="en-US" sz="700" b="0" i="0">
                <a:solidFill>
                  <a:srgbClr val="7C7B7F"/>
                </a:solidFill>
                <a:latin typeface="Times New Roman"/>
              </a:rPr>
              <a:t>MKTGH1022E/S-2454369-3/4</a:t>
            </a:r>
            <a:endParaRPr lang="en-US"/>
          </a:p>
        </p:txBody>
      </p:sp>
    </p:spTree>
    <p:extLst>
      <p:ext uri="{BB962C8B-B14F-4D97-AF65-F5344CB8AC3E}">
        <p14:creationId xmlns:p14="http://schemas.microsoft.com/office/powerpoint/2010/main" val="3690932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AE77266-8BCA-4512-A1A3-3E4DE1C926B1}"/>
              </a:ext>
            </a:extLst>
          </p:cNvPr>
          <p:cNvSpPr txBox="1">
            <a:spLocks/>
          </p:cNvSpPr>
          <p:nvPr/>
        </p:nvSpPr>
        <p:spPr>
          <a:xfrm>
            <a:off x="307680" y="410806"/>
            <a:ext cx="6629400" cy="381083"/>
          </a:xfrm>
          <a:prstGeom prst="rect">
            <a:avLst/>
          </a:prstGeom>
        </p:spPr>
        <p:txBody>
          <a:bodyPr/>
          <a:lstStyle>
            <a:lvl1pPr marL="0" marR="0" indent="0" algn="l" defTabSz="777176" rtl="0" eaLnBrk="1" fontAlgn="auto" latinLnBrk="0" hangingPunct="1">
              <a:lnSpc>
                <a:spcPct val="100000"/>
              </a:lnSpc>
              <a:spcBef>
                <a:spcPts val="300"/>
              </a:spcBef>
              <a:spcAft>
                <a:spcPts val="300"/>
              </a:spcAft>
              <a:buSzTx/>
              <a:buFont typeface="Arial" pitchFamily="34" charset="0"/>
              <a:buNone/>
              <a:tabLst/>
              <a:defRPr kumimoji="0" sz="1800" b="0" i="0" u="none" strike="noStrike" kern="1200" cap="none" spc="0" normalizeH="0" baseline="0">
                <a:ln>
                  <a:noFill/>
                </a:ln>
                <a:solidFill>
                  <a:schemeClr val="tx2"/>
                </a:solidFill>
                <a:effectLst/>
                <a:uLnTx/>
                <a:uFillTx/>
                <a:latin typeface="+mj-lt"/>
                <a:ea typeface="+mn-ea"/>
                <a:cs typeface="+mn-cs"/>
              </a:defRPr>
            </a:lvl1pPr>
            <a:lvl2pPr marL="0" marR="0" indent="0" algn="l" defTabSz="777176" rtl="0" eaLnBrk="1" fontAlgn="auto" latinLnBrk="0" hangingPunct="1">
              <a:lnSpc>
                <a:spcPct val="113000"/>
              </a:lnSpc>
              <a:spcBef>
                <a:spcPts val="0"/>
              </a:spcBef>
              <a:spcAft>
                <a:spcPts val="600"/>
              </a:spcAft>
              <a:buClr>
                <a:schemeClr val="tx1"/>
              </a:buClr>
              <a:buSzPct val="100000"/>
              <a:buFont typeface="Arial" panose="020B0604020202020204" pitchFamily="34" charset="0"/>
              <a:buNone/>
              <a:tabLst/>
              <a:defRPr kumimoji="0" sz="900" b="0" i="0" u="none" strike="noStrike" kern="1200" cap="none" spc="0" normalizeH="0" baseline="0">
                <a:ln>
                  <a:noFill/>
                </a:ln>
                <a:solidFill>
                  <a:schemeClr val="tx2"/>
                </a:solidFill>
                <a:effectLst/>
                <a:uLnTx/>
                <a:uFillTx/>
                <a:latin typeface="+mn-lt"/>
                <a:ea typeface="+mn-ea"/>
                <a:cs typeface="+mn-cs"/>
              </a:defRPr>
            </a:lvl2pPr>
            <a:lvl3pPr marL="137160" marR="0" indent="-137160" algn="l" defTabSz="777176" rtl="0" eaLnBrk="1" fontAlgn="auto" latinLnBrk="0" hangingPunct="1">
              <a:lnSpc>
                <a:spcPct val="113000"/>
              </a:lnSpc>
              <a:spcBef>
                <a:spcPts val="0"/>
              </a:spcBef>
              <a:spcAft>
                <a:spcPts val="600"/>
              </a:spcAft>
              <a:buClr>
                <a:schemeClr val="tx1"/>
              </a:buClr>
              <a:buSzTx/>
              <a:buFont typeface="Arial" panose="020B0604020202020204" pitchFamily="34" charset="0"/>
              <a:buChar char="•"/>
              <a:tabLst/>
              <a:defRPr kumimoji="0" sz="900" b="0" i="0" u="none" strike="noStrike" kern="1200" cap="none" spc="0" normalizeH="0" baseline="0">
                <a:ln>
                  <a:noFill/>
                </a:ln>
                <a:solidFill>
                  <a:schemeClr val="tx2"/>
                </a:solidFill>
                <a:effectLst/>
                <a:uLnTx/>
                <a:uFillTx/>
                <a:latin typeface="+mn-lt"/>
                <a:ea typeface="+mn-ea"/>
                <a:cs typeface="+mn-cs"/>
              </a:defRPr>
            </a:lvl3pPr>
            <a:lvl4pPr marL="274320" marR="0" indent="-137160" algn="l" defTabSz="777176" rtl="0" eaLnBrk="1" fontAlgn="auto" latinLnBrk="0" hangingPunct="1">
              <a:lnSpc>
                <a:spcPct val="113000"/>
              </a:lnSpc>
              <a:spcBef>
                <a:spcPts val="0"/>
              </a:spcBef>
              <a:spcAft>
                <a:spcPts val="600"/>
              </a:spcAft>
              <a:buClr>
                <a:schemeClr val="tx1"/>
              </a:buClr>
              <a:buSzPct val="100000"/>
              <a:buFont typeface="Arial" panose="020B0604020202020204" pitchFamily="34" charset="0"/>
              <a:buChar char="–"/>
              <a:tabLst/>
              <a:defRPr kumimoji="0" sz="900" b="0" i="0" u="none" strike="noStrike" kern="1200" cap="none" spc="0" normalizeH="0" baseline="0">
                <a:ln>
                  <a:noFill/>
                </a:ln>
                <a:solidFill>
                  <a:schemeClr val="tx2"/>
                </a:solidFill>
                <a:effectLst/>
                <a:uLnTx/>
                <a:uFillTx/>
                <a:latin typeface="+mn-lt"/>
                <a:ea typeface="+mn-ea"/>
                <a:cs typeface="+mn-cs"/>
              </a:defRPr>
            </a:lvl4pPr>
            <a:lvl5pPr marL="0" marR="0" indent="0" algn="l" defTabSz="777176" rtl="0" eaLnBrk="1" fontAlgn="auto" latinLnBrk="0" hangingPunct="1">
              <a:lnSpc>
                <a:spcPct val="100000"/>
              </a:lnSpc>
              <a:spcBef>
                <a:spcPts val="300"/>
              </a:spcBef>
              <a:spcAft>
                <a:spcPts val="300"/>
              </a:spcAft>
              <a:buClr>
                <a:schemeClr val="tx1"/>
              </a:buClr>
              <a:buSzTx/>
              <a:buFont typeface="Arial" panose="020B0604020202020204" pitchFamily="34" charset="0"/>
              <a:buNone/>
              <a:tabLst/>
              <a:defRPr kumimoji="0" sz="1100" b="1" i="0" u="none" strike="noStrike" kern="1200" cap="none" spc="0" normalizeH="0" baseline="0">
                <a:ln>
                  <a:noFill/>
                </a:ln>
                <a:solidFill>
                  <a:schemeClr val="tx2"/>
                </a:solidFill>
                <a:effectLst/>
                <a:uLnTx/>
                <a:uFillTx/>
                <a:latin typeface="+mn-lt"/>
                <a:ea typeface="+mn-ea"/>
                <a:cs typeface="+mn-cs"/>
              </a:defRPr>
            </a:lvl5pPr>
            <a:lvl6pPr marL="753860" indent="-116576" algn="l" defTabSz="777176" rtl="0" eaLnBrk="1" latinLnBrk="0" hangingPunct="1">
              <a:spcBef>
                <a:spcPts val="595"/>
              </a:spcBef>
              <a:buClr>
                <a:schemeClr val="tx1"/>
              </a:buClr>
              <a:buFont typeface="Arial" pitchFamily="34" charset="0"/>
              <a:buChar char="•"/>
              <a:defRPr sz="1020" kern="1200">
                <a:solidFill>
                  <a:schemeClr val="tx1"/>
                </a:solidFill>
                <a:latin typeface="BLK Fort" panose="020B0503030202060203" pitchFamily="34" charset="0"/>
                <a:ea typeface="+mn-ea"/>
                <a:cs typeface="+mn-cs"/>
              </a:defRPr>
            </a:lvl6pPr>
            <a:lvl7pPr marL="917068" indent="-116576" algn="l" defTabSz="777176" rtl="0" eaLnBrk="1" latinLnBrk="0" hangingPunct="1">
              <a:spcBef>
                <a:spcPts val="595"/>
              </a:spcBef>
              <a:buClr>
                <a:schemeClr val="tx1"/>
              </a:buClr>
              <a:buFont typeface="Arial" panose="020B0604020202020204" pitchFamily="34" charset="0"/>
              <a:buChar char="–"/>
              <a:defRPr sz="1020" kern="1200">
                <a:solidFill>
                  <a:schemeClr val="tx1"/>
                </a:solidFill>
                <a:latin typeface="BLK Fort" panose="020B0503030202060203" pitchFamily="34" charset="0"/>
                <a:ea typeface="+mn-ea"/>
                <a:cs typeface="+mn-cs"/>
              </a:defRPr>
            </a:lvl7pPr>
            <a:lvl8pPr marL="1080275" indent="-116576" algn="l" defTabSz="777176" rtl="0" eaLnBrk="1" latinLnBrk="0" hangingPunct="1">
              <a:spcBef>
                <a:spcPts val="595"/>
              </a:spcBef>
              <a:buClr>
                <a:schemeClr val="tx1"/>
              </a:buClr>
              <a:buFont typeface="Arial" pitchFamily="34" charset="0"/>
              <a:buChar char="•"/>
              <a:defRPr sz="1020" kern="1200">
                <a:solidFill>
                  <a:schemeClr val="tx1"/>
                </a:solidFill>
                <a:latin typeface="BLK Fort" panose="020B0503030202060203" pitchFamily="34" charset="0"/>
                <a:ea typeface="+mn-ea"/>
                <a:cs typeface="+mn-cs"/>
              </a:defRPr>
            </a:lvl8pPr>
            <a:lvl9pPr marL="1243482" indent="-116576" algn="l" defTabSz="777176" rtl="0" eaLnBrk="1" latinLnBrk="0" hangingPunct="1">
              <a:spcBef>
                <a:spcPts val="595"/>
              </a:spcBef>
              <a:buClr>
                <a:schemeClr val="tx1"/>
              </a:buClr>
              <a:buFont typeface="Arial" panose="020B0604020202020204" pitchFamily="34" charset="0"/>
              <a:buChar char="–"/>
              <a:defRPr sz="1020" kern="1200">
                <a:solidFill>
                  <a:schemeClr val="tx1"/>
                </a:solidFill>
                <a:latin typeface="BLK Fort" panose="020B0503030202060203" pitchFamily="34" charset="0"/>
                <a:ea typeface="+mn-ea"/>
                <a:cs typeface="+mn-cs"/>
              </a:defRPr>
            </a:lvl9pPr>
          </a:lstStyle>
          <a:p>
            <a:r>
              <a:rPr lang="en-US" dirty="0"/>
              <a:t>Risk Warnings</a:t>
            </a:r>
          </a:p>
        </p:txBody>
      </p:sp>
      <p:sp>
        <p:nvSpPr>
          <p:cNvPr id="3" name="TextBox 2">
            <a:extLst>
              <a:ext uri="{FF2B5EF4-FFF2-40B4-BE49-F238E27FC236}">
                <a16:creationId xmlns:a16="http://schemas.microsoft.com/office/drawing/2014/main" id="{093AF96F-CFCD-4D85-9560-8C88189F057D}"/>
              </a:ext>
            </a:extLst>
          </p:cNvPr>
          <p:cNvSpPr txBox="1"/>
          <p:nvPr/>
        </p:nvSpPr>
        <p:spPr>
          <a:xfrm>
            <a:off x="423081" y="967118"/>
            <a:ext cx="6851176" cy="5590436"/>
          </a:xfrm>
          <a:prstGeom prst="rect">
            <a:avLst/>
          </a:prstGeom>
          <a:noFill/>
        </p:spPr>
        <p:txBody>
          <a:bodyPr wrap="square" lIns="0" tIns="0" rIns="0" bIns="0" rtlCol="0">
            <a:noAutofit/>
          </a:bodyPr>
          <a:lstStyle/>
          <a:p>
            <a:r>
              <a:rPr lang="en-GB" sz="1100" b="1" dirty="0">
                <a:effectLst/>
                <a:ea typeface="BLK Fort" panose="020B0503030202060203" pitchFamily="34" charset="0"/>
                <a:cs typeface="Times New Roman" panose="02020603050405020304" pitchFamily="18" charset="0"/>
              </a:rPr>
              <a:t>Risk Warnings</a:t>
            </a:r>
            <a:endParaRPr lang="en-GB" sz="1100" dirty="0">
              <a:effectLst/>
              <a:ea typeface="BLK Fort" panose="020B0503030202060203" pitchFamily="34" charset="0"/>
              <a:cs typeface="Times New Roman" panose="02020603050405020304" pitchFamily="18" charset="0"/>
            </a:endParaRPr>
          </a:p>
          <a:p>
            <a:r>
              <a:rPr lang="en-GB" sz="1100" dirty="0">
                <a:effectLst/>
                <a:ea typeface="BLK Fort" panose="020B0503030202060203" pitchFamily="34" charset="0"/>
                <a:cs typeface="Times New Roman" panose="02020603050405020304" pitchFamily="18" charset="0"/>
              </a:rPr>
              <a:t> </a:t>
            </a:r>
          </a:p>
          <a:p>
            <a:r>
              <a:rPr lang="en-GB" sz="1100" dirty="0">
                <a:effectLst/>
                <a:ea typeface="BLK Fort" panose="020B0503030202060203" pitchFamily="34" charset="0"/>
                <a:cs typeface="Times New Roman" panose="02020603050405020304" pitchFamily="18" charset="0"/>
              </a:rPr>
              <a:t>Past performance is not a reliable indicator of current or future results and should not be the sole factor of consideration when selecting a product or strategy.</a:t>
            </a:r>
          </a:p>
          <a:p>
            <a:r>
              <a:rPr lang="en-GB" sz="1100" dirty="0">
                <a:effectLst/>
                <a:ea typeface="BLK Fort" panose="020B0503030202060203" pitchFamily="34" charset="0"/>
                <a:cs typeface="Times New Roman" panose="02020603050405020304" pitchFamily="18" charset="0"/>
              </a:rPr>
              <a:t> </a:t>
            </a:r>
          </a:p>
          <a:p>
            <a:r>
              <a:rPr lang="en-GB" sz="1100" dirty="0">
                <a:effectLst/>
                <a:ea typeface="BLK Fort" panose="020B0503030202060203" pitchFamily="34" charset="0"/>
                <a:cs typeface="Times New Roman" panose="02020603050405020304" pitchFamily="18" charset="0"/>
              </a:rPr>
              <a:t>Changes in the rates of exchange between currencies may cause the value of investments to diminish or increase. Fluctuation may be particularly marked in the case of a higher volatility fund and the value of an investment may fall suddenly and substantially. Levels and basis of taxation may change from time to time.</a:t>
            </a:r>
          </a:p>
          <a:p>
            <a:r>
              <a:rPr lang="en-GB" sz="1100" dirty="0">
                <a:effectLst/>
                <a:ea typeface="BLK Fort" panose="020B0503030202060203" pitchFamily="34" charset="0"/>
                <a:cs typeface="Times New Roman" panose="02020603050405020304" pitchFamily="18" charset="0"/>
              </a:rPr>
              <a:t> </a:t>
            </a:r>
          </a:p>
          <a:p>
            <a:r>
              <a:rPr lang="en-US" sz="1100" dirty="0">
                <a:effectLst/>
                <a:ea typeface="BLK Fort" panose="020B0503030202060203" pitchFamily="34" charset="0"/>
                <a:cs typeface="Times New Roman" panose="02020603050405020304" pitchFamily="18" charset="0"/>
              </a:rPr>
              <a:t>This material is for distribution to Professional Clients (as defined by the Financial Conduct Authority or MiFID Rules) only and should not be relied upon by any other persons.</a:t>
            </a:r>
            <a:endParaRPr lang="en-GB" sz="1100" dirty="0">
              <a:effectLst/>
              <a:ea typeface="BLK Fort" panose="020B0503030202060203" pitchFamily="34" charset="0"/>
              <a:cs typeface="Times New Roman" panose="02020603050405020304" pitchFamily="18" charset="0"/>
            </a:endParaRPr>
          </a:p>
          <a:p>
            <a:r>
              <a:rPr lang="en-GB" sz="1100" dirty="0">
                <a:effectLst/>
                <a:ea typeface="BLK Fort" panose="020B0503030202060203" pitchFamily="34" charset="0"/>
                <a:cs typeface="Times New Roman" panose="02020603050405020304" pitchFamily="18" charset="0"/>
              </a:rPr>
              <a:t> </a:t>
            </a:r>
          </a:p>
          <a:p>
            <a:r>
              <a:rPr lang="en-US" sz="1100" b="1" dirty="0">
                <a:effectLst/>
                <a:ea typeface="BLK Fort" panose="020B0503030202060203" pitchFamily="34" charset="0"/>
                <a:cs typeface="Times New Roman" panose="02020603050405020304" pitchFamily="18" charset="0"/>
              </a:rPr>
              <a:t>In the UK and Non-European Economic Area (EEA) countries:</a:t>
            </a:r>
            <a:r>
              <a:rPr lang="en-US" sz="1100" dirty="0">
                <a:effectLst/>
                <a:ea typeface="BLK Fort" panose="020B0503030202060203" pitchFamily="34" charset="0"/>
                <a:cs typeface="Times New Roman" panose="02020603050405020304" pitchFamily="18" charset="0"/>
              </a:rPr>
              <a:t> this is Issued by BlackRock Investment Management (UK) Limited, </a:t>
            </a:r>
            <a:r>
              <a:rPr lang="en-US" sz="1100" dirty="0" err="1">
                <a:effectLst/>
                <a:ea typeface="BLK Fort" panose="020B0503030202060203" pitchFamily="34" charset="0"/>
                <a:cs typeface="Times New Roman" panose="02020603050405020304" pitchFamily="18" charset="0"/>
              </a:rPr>
              <a:t>authorised</a:t>
            </a:r>
            <a:r>
              <a:rPr lang="en-US" sz="1100" dirty="0">
                <a:effectLst/>
                <a:ea typeface="BLK Fort" panose="020B0503030202060203" pitchFamily="34" charset="0"/>
                <a:cs typeface="Times New Roman" panose="02020603050405020304" pitchFamily="18" charset="0"/>
              </a:rPr>
              <a:t> and regulated by the Financial Conduct Authority. Registered office: 12 Throgmorton Avenue, London, EC2N 2DL. Tel: + 44 (0)20 7743 3000. Registered in England and Wales No. 02020394. For your protection telephone calls are usually recorded. Please refer to the Financial Conduct Authority website for a list of </a:t>
            </a:r>
            <a:r>
              <a:rPr lang="en-US" sz="1100" dirty="0" err="1">
                <a:effectLst/>
                <a:ea typeface="BLK Fort" panose="020B0503030202060203" pitchFamily="34" charset="0"/>
                <a:cs typeface="Times New Roman" panose="02020603050405020304" pitchFamily="18" charset="0"/>
              </a:rPr>
              <a:t>authorised</a:t>
            </a:r>
            <a:r>
              <a:rPr lang="en-US" sz="1100" dirty="0">
                <a:effectLst/>
                <a:ea typeface="BLK Fort" panose="020B0503030202060203" pitchFamily="34" charset="0"/>
                <a:cs typeface="Times New Roman" panose="02020603050405020304" pitchFamily="18" charset="0"/>
              </a:rPr>
              <a:t> activities conducted by BlackRock.</a:t>
            </a:r>
            <a:endParaRPr lang="en-GB" sz="1100" dirty="0">
              <a:effectLst/>
              <a:ea typeface="BLK Fort" panose="020B0503030202060203" pitchFamily="34" charset="0"/>
              <a:cs typeface="Times New Roman" panose="02020603050405020304" pitchFamily="18" charset="0"/>
            </a:endParaRPr>
          </a:p>
          <a:p>
            <a:r>
              <a:rPr lang="en-US" sz="1100" dirty="0">
                <a:effectLst/>
                <a:ea typeface="BLK Fort" panose="020B0503030202060203" pitchFamily="34" charset="0"/>
                <a:cs typeface="Times New Roman" panose="02020603050405020304" pitchFamily="18" charset="0"/>
              </a:rPr>
              <a:t> </a:t>
            </a:r>
            <a:endParaRPr lang="en-GB" sz="1100" dirty="0">
              <a:effectLst/>
              <a:ea typeface="BLK Fort" panose="020B0503030202060203" pitchFamily="34" charset="0"/>
              <a:cs typeface="Times New Roman" panose="02020603050405020304" pitchFamily="18" charset="0"/>
            </a:endParaRPr>
          </a:p>
          <a:p>
            <a:r>
              <a:rPr lang="en-US" sz="1100" dirty="0">
                <a:effectLst/>
                <a:ea typeface="BLK Fort" panose="020B0503030202060203" pitchFamily="34" charset="0"/>
                <a:cs typeface="Times New Roman" panose="02020603050405020304" pitchFamily="18" charset="0"/>
              </a:rPr>
              <a:t>Any research in this document has been procured and may have been acted on by BlackRock for its own purpose. The results of such research are being made available only incidentally. The views expressed do not constitute investment or any other advice and are subject to change. They do not necessarily reflect the views of any company in the BlackRock Group or any part thereof and no assurances are made as to their accuracy. </a:t>
            </a:r>
            <a:endParaRPr lang="en-GB" sz="1100" dirty="0">
              <a:effectLst/>
              <a:ea typeface="BLK Fort" panose="020B0503030202060203" pitchFamily="34" charset="0"/>
              <a:cs typeface="Times New Roman" panose="02020603050405020304" pitchFamily="18" charset="0"/>
            </a:endParaRPr>
          </a:p>
          <a:p>
            <a:r>
              <a:rPr lang="en-US" sz="1100" dirty="0">
                <a:effectLst/>
                <a:ea typeface="BLK Fort" panose="020B0503030202060203" pitchFamily="34" charset="0"/>
                <a:cs typeface="Times New Roman" panose="02020603050405020304" pitchFamily="18" charset="0"/>
              </a:rPr>
              <a:t> </a:t>
            </a:r>
            <a:endParaRPr lang="en-GB" sz="1100" dirty="0">
              <a:effectLst/>
              <a:ea typeface="BLK Fort" panose="020B0503030202060203" pitchFamily="34" charset="0"/>
              <a:cs typeface="Times New Roman" panose="02020603050405020304" pitchFamily="18" charset="0"/>
            </a:endParaRPr>
          </a:p>
          <a:p>
            <a:r>
              <a:rPr lang="en-US" sz="1100" dirty="0">
                <a:effectLst/>
                <a:ea typeface="BLK Fort" panose="020B0503030202060203" pitchFamily="34" charset="0"/>
                <a:cs typeface="Times New Roman" panose="02020603050405020304" pitchFamily="18" charset="0"/>
              </a:rPr>
              <a:t>This document is for information purposes only and does not constitute an offer or invitation to anyone to invest in any BlackRock funds and has not been prepared in connection with any such offer. </a:t>
            </a:r>
            <a:endParaRPr lang="en-GB" sz="1100" dirty="0">
              <a:effectLst/>
              <a:ea typeface="BLK Fort" panose="020B0503030202060203" pitchFamily="34" charset="0"/>
              <a:cs typeface="Times New Roman" panose="02020603050405020304" pitchFamily="18" charset="0"/>
            </a:endParaRPr>
          </a:p>
          <a:p>
            <a:r>
              <a:rPr lang="en-US" sz="1100" dirty="0">
                <a:effectLst/>
                <a:ea typeface="BLK Fort" panose="020B0503030202060203" pitchFamily="34" charset="0"/>
                <a:cs typeface="Times New Roman" panose="02020603050405020304" pitchFamily="18" charset="0"/>
              </a:rPr>
              <a:t> </a:t>
            </a:r>
            <a:endParaRPr lang="en-GB" sz="1100" dirty="0">
              <a:effectLst/>
              <a:ea typeface="BLK Fort" panose="020B0503030202060203" pitchFamily="34" charset="0"/>
              <a:cs typeface="Times New Roman" panose="02020603050405020304" pitchFamily="18" charset="0"/>
            </a:endParaRPr>
          </a:p>
          <a:p>
            <a:r>
              <a:rPr lang="en-US" sz="1100" b="1" dirty="0">
                <a:effectLst/>
                <a:ea typeface="BLK Fort" panose="020B0503030202060203" pitchFamily="34" charset="0"/>
                <a:cs typeface="Times New Roman" panose="02020603050405020304" pitchFamily="18" charset="0"/>
              </a:rPr>
              <a:t>© 2022 BlackRock, Inc. All Rights reserved. BLACKROCK, BLACKROCK SOLUTIONS, and iSHARES are trademarks of BlackRock, Inc. or its subsidiaries in the United States and elsewhere. All other trademarks are those of their respective owners.</a:t>
            </a:r>
          </a:p>
          <a:p>
            <a:r>
              <a:rPr lang="en-GB" sz="1100" b="1" dirty="0">
                <a:effectLst/>
                <a:ea typeface="BLK Fort" panose="020B0503030202060203" pitchFamily="34" charset="0"/>
                <a:cs typeface="Times New Roman" panose="02020603050405020304" pitchFamily="18" charset="0"/>
              </a:rPr>
              <a:t>MKTGH1022E/S-2454369</a:t>
            </a:r>
          </a:p>
          <a:p>
            <a:pPr algn="just">
              <a:lnSpc>
                <a:spcPct val="113000"/>
              </a:lnSpc>
              <a:spcAft>
                <a:spcPts val="600"/>
              </a:spcAft>
              <a:buClr>
                <a:schemeClr val="tx1"/>
              </a:buClr>
              <a:buSzPct val="110000"/>
            </a:pPr>
            <a:endParaRPr lang="en-GB" sz="1100" dirty="0"/>
          </a:p>
        </p:txBody>
      </p:sp>
      <p:sp>
        <p:nvSpPr>
          <p:cNvPr id="4" name="TextBox 3">
            <a:extLst>
              <a:ext uri="{FF2B5EF4-FFF2-40B4-BE49-F238E27FC236}">
                <a16:creationId xmlns:a16="http://schemas.microsoft.com/office/drawing/2014/main" id="{2A76EDFA-2C99-4497-B446-FCD72D35F895}"/>
              </a:ext>
            </a:extLst>
          </p:cNvPr>
          <p:cNvSpPr txBox="1"/>
          <p:nvPr/>
        </p:nvSpPr>
        <p:spPr>
          <a:xfrm>
            <a:off x="8431" y="129702"/>
            <a:ext cx="7772400" cy="261610"/>
          </a:xfrm>
          <a:prstGeom prst="rect">
            <a:avLst/>
          </a:prstGeom>
          <a:noFill/>
        </p:spPr>
        <p:txBody>
          <a:bodyPr wrap="square">
            <a:spAutoFit/>
          </a:bodyPr>
          <a:lstStyle/>
          <a:p>
            <a:pPr algn="ctr"/>
            <a:r>
              <a:rPr lang="en-GB" sz="1100" b="1" i="0" u="none" strike="noStrike" baseline="0" dirty="0">
                <a:latin typeface="BLK Fort" panose="020B0503030202060203" pitchFamily="34" charset="0"/>
              </a:rPr>
              <a:t>FOR PROFESSIONAL CLIENTS ONLY</a:t>
            </a:r>
            <a:endParaRPr lang="en-GB" sz="1100" b="1" dirty="0"/>
          </a:p>
        </p:txBody>
      </p:sp>
      <p:sp>
        <p:nvSpPr>
          <p:cNvPr id="5" name="TextBox 4">
            <a:extLst>
              <a:ext uri="{FF2B5EF4-FFF2-40B4-BE49-F238E27FC236}">
                <a16:creationId xmlns:a16="http://schemas.microsoft.com/office/drawing/2014/main" id="{88F7CBD2-DBD4-4055-B352-843A7D9F1DA3}"/>
              </a:ext>
            </a:extLst>
          </p:cNvPr>
          <p:cNvSpPr txBox="1"/>
          <p:nvPr/>
        </p:nvSpPr>
        <p:spPr>
          <a:xfrm>
            <a:off x="4666131" y="9571447"/>
            <a:ext cx="2484477" cy="253916"/>
          </a:xfrm>
          <a:prstGeom prst="rect">
            <a:avLst/>
          </a:prstGeom>
          <a:noFill/>
        </p:spPr>
        <p:txBody>
          <a:bodyPr wrap="square">
            <a:spAutoFit/>
          </a:bodyPr>
          <a:lstStyle/>
          <a:p>
            <a:r>
              <a:rPr lang="en-US" sz="1000" b="1" dirty="0"/>
              <a:t>Navigating through inflation</a:t>
            </a:r>
          </a:p>
        </p:txBody>
      </p:sp>
      <p:sp>
        <p:nvSpPr>
          <p:cNvPr id="6" name="Slide Number Placeholder 3">
            <a:extLst>
              <a:ext uri="{FF2B5EF4-FFF2-40B4-BE49-F238E27FC236}">
                <a16:creationId xmlns:a16="http://schemas.microsoft.com/office/drawing/2014/main" id="{AF2A03E7-C274-41A5-A177-1A50A9A97C23}"/>
              </a:ext>
            </a:extLst>
          </p:cNvPr>
          <p:cNvSpPr txBox="1">
            <a:spLocks/>
          </p:cNvSpPr>
          <p:nvPr/>
        </p:nvSpPr>
        <p:spPr>
          <a:xfrm>
            <a:off x="7001779" y="9576533"/>
            <a:ext cx="457200" cy="2286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0531ADF-2191-45C5-9D71-08764BF86A6F}" type="slidenum">
              <a:rPr lang="en-GB" sz="1000" b="1" smtClean="0"/>
              <a:pPr/>
              <a:t>4</a:t>
            </a:fld>
            <a:endParaRPr lang="en-GB" sz="1000" b="1" dirty="0"/>
          </a:p>
        </p:txBody>
      </p:sp>
      <p:sp>
        <p:nvSpPr>
          <p:cNvPr id="7" name="TextBox 7"/>
          <p:cNvSpPr txBox="1"/>
          <p:nvPr/>
        </p:nvSpPr>
        <p:spPr>
          <a:xfrm>
            <a:off x="0" y="0"/>
            <a:ext cx="0" cy="0"/>
          </a:xfrm>
          <a:prstGeom prst="rect">
            <a:avLst/>
          </a:prstGeom>
        </p:spPr>
        <p:txBody>
          <a:bodyPr rtlCol="0" anchor="t">
            <a:noAutofit/>
          </a:bodyPr>
          <a:lstStyle/>
          <a:p>
            <a:pPr algn="l">
              <a:defRPr/>
            </a:pPr>
            <a:endParaRPr lang="en-US" sz="1100"/>
          </a:p>
          <a:p>
            <a:r>
              <a:rPr lang="en-US" sz="100"/>
              <a:t>ADMASTER-STAMP!MKTGH1022E/S-2454369-4/4</a:t>
            </a:r>
          </a:p>
        </p:txBody>
      </p:sp>
      <p:sp>
        <p:nvSpPr>
          <p:cNvPr id="8" name="TextBox 8"/>
          <p:cNvSpPr txBox="1"/>
          <p:nvPr/>
        </p:nvSpPr>
        <p:spPr>
          <a:xfrm>
            <a:off x="6172200" y="9855200"/>
            <a:ext cx="3810000" cy="147231"/>
          </a:xfrm>
          <a:prstGeom prst="rect">
            <a:avLst/>
          </a:prstGeom>
        </p:spPr>
        <p:txBody>
          <a:bodyPr lIns="0" tIns="0" rIns="0" bIns="0" rtlCol="0" anchor="t" anchorCtr="0">
            <a:noAutofit/>
          </a:bodyPr>
          <a:lstStyle/>
          <a:p>
            <a:pPr algn="l">
              <a:defRPr/>
            </a:pPr>
            <a:r>
              <a:rPr lang="en-US" sz="700" b="0" i="0">
                <a:solidFill>
                  <a:srgbClr val="7C7B7F"/>
                </a:solidFill>
                <a:latin typeface="Times New Roman"/>
              </a:rPr>
              <a:t>MKTGH1022E/S-2454369-4/4</a:t>
            </a:r>
            <a:endParaRPr lang="en-US"/>
          </a:p>
        </p:txBody>
      </p:sp>
    </p:spTree>
    <p:extLst>
      <p:ext uri="{BB962C8B-B14F-4D97-AF65-F5344CB8AC3E}">
        <p14:creationId xmlns:p14="http://schemas.microsoft.com/office/powerpoint/2010/main" val="4283012367"/>
      </p:ext>
    </p:extLst>
  </p:cSld>
  <p:clrMapOvr>
    <a:masterClrMapping/>
  </p:clrMapOvr>
</p:sld>
</file>

<file path=ppt/theme/theme1.xml><?xml version="1.0" encoding="utf-8"?>
<a:theme xmlns:a="http://schemas.openxmlformats.org/drawingml/2006/main" name="BLK Conversation Starter Letter">
  <a:themeElements>
    <a:clrScheme name="BlackRock Collateral 2019">
      <a:dk1>
        <a:srgbClr val="000000"/>
      </a:dk1>
      <a:lt1>
        <a:srgbClr val="FFFFFF"/>
      </a:lt1>
      <a:dk2>
        <a:srgbClr val="000000"/>
      </a:dk2>
      <a:lt2>
        <a:srgbClr val="D6D5DD"/>
      </a:lt2>
      <a:accent1>
        <a:srgbClr val="FF4713"/>
      </a:accent1>
      <a:accent2>
        <a:srgbClr val="FFCE00"/>
      </a:accent2>
      <a:accent3>
        <a:srgbClr val="008B5C"/>
      </a:accent3>
      <a:accent4>
        <a:srgbClr val="FC9BB3"/>
      </a:accent4>
      <a:accent5>
        <a:srgbClr val="9062BC"/>
      </a:accent5>
      <a:accent6>
        <a:srgbClr val="C00B28"/>
      </a:accent6>
      <a:hlink>
        <a:srgbClr val="000000"/>
      </a:hlink>
      <a:folHlink>
        <a:srgbClr val="7C7B7F"/>
      </a:folHlink>
    </a:clrScheme>
    <a:fontScheme name="BLK Fort (Updated 2019)">
      <a:majorFont>
        <a:latin typeface="BLK Fort Extrabold"/>
        <a:ea typeface=""/>
        <a:cs typeface=""/>
      </a:majorFont>
      <a:minorFont>
        <a:latin typeface="BLK Fort"/>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w="9525" cap="flat" cmpd="sng" algn="ctr">
          <a:noFill/>
          <a:prstDash val="solid"/>
        </a:ln>
        <a:effectLst/>
      </a:spPr>
      <a:bodyPr rot="0" spcFirstLastPara="0" vertOverflow="overflow" horzOverflow="overflow" vert="horz" wrap="square" lIns="91440" tIns="91440" rIns="91440" bIns="91440" numCol="1" spcCol="0" rtlCol="0" fromWordArt="0" anchor="ctr" anchorCtr="0" forceAA="0" compatLnSpc="1">
        <a:prstTxWarp prst="textNoShape">
          <a:avLst/>
        </a:prstTxWarp>
        <a:noAutofit/>
      </a:bodyPr>
      <a:lstStyle>
        <a:defPPr algn="ctr">
          <a:buClr>
            <a:schemeClr val="tx2"/>
          </a:buClr>
          <a:buSzPct val="110000"/>
          <a:defRPr sz="1200" b="1" kern="0" dirty="0" err="1" smtClean="0"/>
        </a:defPPr>
      </a:lst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marL="137160" indent="-137160" algn="l">
          <a:lnSpc>
            <a:spcPct val="113000"/>
          </a:lnSpc>
          <a:spcAft>
            <a:spcPts val="600"/>
          </a:spcAft>
          <a:buClr>
            <a:schemeClr val="tx1"/>
          </a:buClr>
          <a:buSzPct val="110000"/>
          <a:buFont typeface="Arial" panose="020B0604020202020204" pitchFamily="34" charset="0"/>
          <a:buChar char="•"/>
          <a:defRPr sz="900" dirty="0" err="1" smtClean="0"/>
        </a:defPPr>
      </a:lstStyle>
    </a:txDef>
  </a:objectDefaults>
  <a:extraClrSchemeLst/>
  <a:custClrLst>
    <a:custClr name="blank">
      <a:srgbClr val="FFFFFF"/>
    </a:custClr>
    <a:custClr name="blank">
      <a:srgbClr val="FFFFFF"/>
    </a:custClr>
    <a:custClr name="blank">
      <a:srgbClr val="FFFFFF"/>
    </a:custClr>
    <a:custClr name="Dark Gray">
      <a:srgbClr val="7C7B7F"/>
    </a:custClr>
    <a:custClr name="172 Shade">
      <a:srgbClr val="CD4119"/>
    </a:custClr>
    <a:custClr name="116 Shade">
      <a:srgbClr val="FCA900"/>
    </a:custClr>
    <a:custClr name="7724 Shade">
      <a:srgbClr val="00573C"/>
    </a:custClr>
    <a:custClr name="183 Shade">
      <a:srgbClr val="C80058"/>
    </a:custClr>
    <a:custClr name="2074 Shade">
      <a:srgbClr val="6E3FA3"/>
    </a:custClr>
    <a:custClr name="199 Shade">
      <a:srgbClr val="990013"/>
    </a:custClr>
    <a:custClr name="blank">
      <a:srgbClr val="FFFFFF"/>
    </a:custClr>
    <a:custClr name="blank">
      <a:srgbClr val="FFFFFF"/>
    </a:custClr>
    <a:custClr name="blank">
      <a:srgbClr val="FFFFFF"/>
    </a:custClr>
    <a:custClr name="Light Gray">
      <a:srgbClr val="D6D5DD"/>
    </a:custClr>
    <a:custClr name="172 Tint">
      <a:srgbClr val="FFB194"/>
    </a:custClr>
    <a:custClr name="116 Tint">
      <a:srgbClr val="FFE67F"/>
    </a:custClr>
    <a:custClr name="7724 Tint">
      <a:srgbClr val="9BD7BE"/>
    </a:custClr>
    <a:custClr name="183 Tint">
      <a:srgbClr val="F8D2D6"/>
    </a:custClr>
    <a:custClr name="2074 Tint">
      <a:srgbClr val="C7B2DE"/>
    </a:custClr>
    <a:custClr name="199 Tint">
      <a:srgbClr val="F3B8C9"/>
    </a:custClr>
  </a:custClrLst>
  <a:extLst>
    <a:ext uri="{05A4C25C-085E-4340-85A3-A5531E510DB2}">
      <thm15:themeFamily xmlns:thm15="http://schemas.microsoft.com/office/thememl/2012/main" name="BLK-LTR-Convo-Starter.pptx" id="{D6284E21-5351-4711-A715-CB5967693BB9}" vid="{DAE75CE9-AEA7-4321-9201-F42735748C16}"/>
    </a:ext>
  </a:extLst>
</a:theme>
</file>

<file path=ppt/theme/theme2.xml><?xml version="1.0" encoding="utf-8"?>
<a:theme xmlns:a="http://schemas.openxmlformats.org/drawingml/2006/main" name="Office Theme">
  <a:themeElements>
    <a:clrScheme name="BLK 2019">
      <a:dk1>
        <a:srgbClr val="000000"/>
      </a:dk1>
      <a:lt1>
        <a:srgbClr val="FFFFFF"/>
      </a:lt1>
      <a:dk2>
        <a:srgbClr val="000000"/>
      </a:dk2>
      <a:lt2>
        <a:srgbClr val="D6D5DD"/>
      </a:lt2>
      <a:accent1>
        <a:srgbClr val="FF4713"/>
      </a:accent1>
      <a:accent2>
        <a:srgbClr val="FFCE00"/>
      </a:accent2>
      <a:accent3>
        <a:srgbClr val="008B5C"/>
      </a:accent3>
      <a:accent4>
        <a:srgbClr val="FC9BB3"/>
      </a:accent4>
      <a:accent5>
        <a:srgbClr val="9062BC"/>
      </a:accent5>
      <a:accent6>
        <a:srgbClr val="C00B28"/>
      </a:accent6>
      <a:hlink>
        <a:srgbClr val="FF4713"/>
      </a:hlink>
      <a:folHlink>
        <a:srgbClr val="D50032"/>
      </a:folHlink>
    </a:clrScheme>
    <a:fontScheme name="BLK Fort">
      <a:majorFont>
        <a:latin typeface="BLK Fort Extrabold"/>
        <a:ea typeface=""/>
        <a:cs typeface=""/>
      </a:majorFont>
      <a:minorFont>
        <a:latin typeface="BLK For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9D9D9"/>
        </a:solidFill>
        <a:ln w="9525" cap="flat" cmpd="sng" algn="ctr">
          <a:noFill/>
          <a:prstDash val="solid"/>
        </a:ln>
        <a:effectLst/>
      </a:spPr>
      <a:bodyPr rot="0" spcFirstLastPara="0" vertOverflow="overflow" horzOverflow="overflow" vert="horz" wrap="square" lIns="72000" tIns="36000" rIns="72000" bIns="36000" numCol="1" spcCol="0" rtlCol="0" fromWordArt="0" anchor="ctr" anchorCtr="1" forceAA="0" compatLnSpc="1">
        <a:prstTxWarp prst="textNoShape">
          <a:avLst/>
        </a:prstTxWarp>
        <a:noAutofit/>
      </a:bodyPr>
      <a:lstStyle>
        <a:defPPr algn="ctr">
          <a:buClr>
            <a:schemeClr val="tx2"/>
          </a:buClr>
          <a:buSzPct val="110000"/>
          <a:defRPr sz="1000" b="1" kern="0" dirty="0" err="1" smtClean="0"/>
        </a:defPPr>
      </a:lstStyle>
    </a:spDef>
    <a:lnDef>
      <a:spPr>
        <a:ln>
          <a:solidFill>
            <a:srgbClr val="D9D9D9"/>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marL="164592" indent="-164592" algn="l">
          <a:buClr>
            <a:schemeClr val="tx1"/>
          </a:buClr>
          <a:buSzPct val="110000"/>
          <a:buFont typeface="Arial" panose="020B0604020202020204" pitchFamily="34" charset="0"/>
          <a:buChar char="•"/>
          <a:defRPr sz="1200" dirty="0" err="1" smtClean="0"/>
        </a:defPPr>
      </a:lstStyle>
    </a:txDef>
  </a:objectDefaults>
  <a:extraClrSchemeLst/>
  <a:custClrLst>
    <a:custClr name="blank">
      <a:srgbClr val="FFFFFF"/>
    </a:custClr>
    <a:custClr name="blank">
      <a:srgbClr val="FFFFFF"/>
    </a:custClr>
    <a:custClr name="blank">
      <a:srgbClr val="FFFFFF"/>
    </a:custClr>
    <a:custClr name="Dark Gray">
      <a:srgbClr val="7C7B7F"/>
    </a:custClr>
    <a:custClr name="172 Shade">
      <a:srgbClr val="CD4119"/>
    </a:custClr>
    <a:custClr name="116 Shade">
      <a:srgbClr val="FCA900"/>
    </a:custClr>
    <a:custClr name="7724 Shade">
      <a:srgbClr val="00573C"/>
    </a:custClr>
    <a:custClr name="183 Shade">
      <a:srgbClr val="C80058"/>
    </a:custClr>
    <a:custClr name="2074 Shade">
      <a:srgbClr val="6E3FA3"/>
    </a:custClr>
    <a:custClr name="199 Shade">
      <a:srgbClr val="990013"/>
    </a:custClr>
    <a:custClr name="blank">
      <a:srgbClr val="FFFFFF"/>
    </a:custClr>
    <a:custClr name="blank">
      <a:srgbClr val="FFFFFF"/>
    </a:custClr>
    <a:custClr name="blank">
      <a:srgbClr val="FFFFFF"/>
    </a:custClr>
    <a:custClr name="Light Gray">
      <a:srgbClr val="D6D5DD"/>
    </a:custClr>
    <a:custClr name="172 Tint">
      <a:srgbClr val="FFB194"/>
    </a:custClr>
    <a:custClr name="116 Tint">
      <a:srgbClr val="FFE67F"/>
    </a:custClr>
    <a:custClr name="7724 Tint">
      <a:srgbClr val="9BD7BE"/>
    </a:custClr>
    <a:custClr name="183 Tint">
      <a:srgbClr val="F8D2D6"/>
    </a:custClr>
    <a:custClr name="2074 Tint">
      <a:srgbClr val="C7B2DE"/>
    </a:custClr>
    <a:custClr name="199 Tint">
      <a:srgbClr val="F3B8C9"/>
    </a:custClr>
  </a:custClrLst>
</a:theme>
</file>

<file path=ppt/theme/theme3.xml><?xml version="1.0" encoding="utf-8"?>
<a:theme xmlns:a="http://schemas.openxmlformats.org/drawingml/2006/main" name="Office Theme">
  <a:themeElements>
    <a:clrScheme name="BLK 2019">
      <a:dk1>
        <a:srgbClr val="000000"/>
      </a:dk1>
      <a:lt1>
        <a:srgbClr val="FFFFFF"/>
      </a:lt1>
      <a:dk2>
        <a:srgbClr val="000000"/>
      </a:dk2>
      <a:lt2>
        <a:srgbClr val="D6D5DD"/>
      </a:lt2>
      <a:accent1>
        <a:srgbClr val="FF4713"/>
      </a:accent1>
      <a:accent2>
        <a:srgbClr val="FFCE00"/>
      </a:accent2>
      <a:accent3>
        <a:srgbClr val="008B5C"/>
      </a:accent3>
      <a:accent4>
        <a:srgbClr val="FC9BB3"/>
      </a:accent4>
      <a:accent5>
        <a:srgbClr val="9062BC"/>
      </a:accent5>
      <a:accent6>
        <a:srgbClr val="C00B28"/>
      </a:accent6>
      <a:hlink>
        <a:srgbClr val="FF4713"/>
      </a:hlink>
      <a:folHlink>
        <a:srgbClr val="D50032"/>
      </a:folHlink>
    </a:clrScheme>
    <a:fontScheme name="BLK Fort">
      <a:majorFont>
        <a:latin typeface="BLK Fort Extrabold"/>
        <a:ea typeface=""/>
        <a:cs typeface=""/>
      </a:majorFont>
      <a:minorFont>
        <a:latin typeface="BLK For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9D9D9"/>
        </a:solidFill>
        <a:ln w="9525" cap="flat" cmpd="sng" algn="ctr">
          <a:noFill/>
          <a:prstDash val="solid"/>
        </a:ln>
        <a:effectLst/>
      </a:spPr>
      <a:bodyPr rot="0" spcFirstLastPara="0" vertOverflow="overflow" horzOverflow="overflow" vert="horz" wrap="square" lIns="72000" tIns="36000" rIns="72000" bIns="36000" numCol="1" spcCol="0" rtlCol="0" fromWordArt="0" anchor="ctr" anchorCtr="1" forceAA="0" compatLnSpc="1">
        <a:prstTxWarp prst="textNoShape">
          <a:avLst/>
        </a:prstTxWarp>
        <a:noAutofit/>
      </a:bodyPr>
      <a:lstStyle>
        <a:defPPr algn="ctr">
          <a:buClr>
            <a:schemeClr val="tx2"/>
          </a:buClr>
          <a:buSzPct val="110000"/>
          <a:defRPr sz="1000" b="1" kern="0" dirty="0" err="1" smtClean="0"/>
        </a:defPPr>
      </a:lstStyle>
    </a:spDef>
    <a:lnDef>
      <a:spPr>
        <a:ln>
          <a:solidFill>
            <a:srgbClr val="D9D9D9"/>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marL="164592" indent="-164592" algn="l">
          <a:buClr>
            <a:schemeClr val="tx1"/>
          </a:buClr>
          <a:buSzPct val="110000"/>
          <a:buFont typeface="Arial" panose="020B0604020202020204" pitchFamily="34" charset="0"/>
          <a:buChar char="•"/>
          <a:defRPr sz="1200" dirty="0" err="1" smtClean="0"/>
        </a:defPPr>
      </a:lstStyle>
    </a:txDef>
  </a:objectDefaults>
  <a:extraClrSchemeLst/>
  <a:custClrLst>
    <a:custClr name="blank">
      <a:srgbClr val="FFFFFF"/>
    </a:custClr>
    <a:custClr name="blank">
      <a:srgbClr val="FFFFFF"/>
    </a:custClr>
    <a:custClr name="blank">
      <a:srgbClr val="FFFFFF"/>
    </a:custClr>
    <a:custClr name="Dark Gray">
      <a:srgbClr val="7C7B7F"/>
    </a:custClr>
    <a:custClr name="172 Shade">
      <a:srgbClr val="CD4119"/>
    </a:custClr>
    <a:custClr name="116 Shade">
      <a:srgbClr val="FCA900"/>
    </a:custClr>
    <a:custClr name="7724 Shade">
      <a:srgbClr val="00573C"/>
    </a:custClr>
    <a:custClr name="183 Shade">
      <a:srgbClr val="C80058"/>
    </a:custClr>
    <a:custClr name="2074 Shade">
      <a:srgbClr val="6E3FA3"/>
    </a:custClr>
    <a:custClr name="199 Shade">
      <a:srgbClr val="990013"/>
    </a:custClr>
    <a:custClr name="blank">
      <a:srgbClr val="FFFFFF"/>
    </a:custClr>
    <a:custClr name="blank">
      <a:srgbClr val="FFFFFF"/>
    </a:custClr>
    <a:custClr name="blank">
      <a:srgbClr val="FFFFFF"/>
    </a:custClr>
    <a:custClr name="Light Gray">
      <a:srgbClr val="D6D5DD"/>
    </a:custClr>
    <a:custClr name="172 Tint">
      <a:srgbClr val="FFB194"/>
    </a:custClr>
    <a:custClr name="116 Tint">
      <a:srgbClr val="FFE67F"/>
    </a:custClr>
    <a:custClr name="7724 Tint">
      <a:srgbClr val="9BD7BE"/>
    </a:custClr>
    <a:custClr name="183 Tint">
      <a:srgbClr val="F8D2D6"/>
    </a:custClr>
    <a:custClr name="2074 Tint">
      <a:srgbClr val="C7B2DE"/>
    </a:custClr>
    <a:custClr name="199 Tint">
      <a:srgbClr val="F3B8C9"/>
    </a:custClr>
  </a:custClr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LK Documents" ma:contentTypeID="0x010100B79FE3E590E0634884EF6868889F987100FA755E1F3EDE1F41A8ED0CA335A35ECC" ma:contentTypeVersion="" ma:contentTypeDescription="Create a new document." ma:contentTypeScope="" ma:versionID="707937285f1f060fbc10a4722fdba5e6">
  <xsd:schema xmlns:xsd="http://www.w3.org/2001/XMLSchema" xmlns:xs="http://www.w3.org/2001/XMLSchema" xmlns:p="http://schemas.microsoft.com/office/2006/metadata/properties" targetNamespace="http://schemas.microsoft.com/office/2006/metadata/properties" ma:root="true" ma:fieldsID="b2384c6cc0088fcedbaf6edaf557def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69F36C9-9041-420A-B7CD-BF63BB8245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8870EC6B-5670-43E5-AAA5-861D4F028F2C}">
  <ds:schemaRefs>
    <ds:schemaRef ds:uri="http://schemas.microsoft.com/office/2006/documentManagement/types"/>
    <ds:schemaRef ds:uri="http://www.w3.org/XML/1998/namespace"/>
    <ds:schemaRef ds:uri="http://schemas.microsoft.com/office/2006/metadata/properties"/>
    <ds:schemaRef ds:uri="http://purl.org/dc/elements/1.1/"/>
    <ds:schemaRef ds:uri="http://purl.org/dc/terms/"/>
    <ds:schemaRef ds:uri="http://purl.org/dc/dcmitype/"/>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33FC2582-7683-4702-944F-CBFFF79CEA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BLK-LTR-Convo-Starter</Template>
  <TotalTime>4540</TotalTime>
  <Words>1705</Words>
  <Application>Microsoft Office PowerPoint</Application>
  <PresentationFormat>Custom</PresentationFormat>
  <Paragraphs>96</Paragraphs>
  <Slides>4</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Arial</vt:lpstr>
      <vt:lpstr>BLK Fort</vt:lpstr>
      <vt:lpstr>BLK Fort Cond</vt:lpstr>
      <vt:lpstr>BLK Fort Cond Light</vt:lpstr>
      <vt:lpstr>BLK Fort Extrabold</vt:lpstr>
      <vt:lpstr>Times New Roman</vt:lpstr>
      <vt:lpstr>Webdings</vt:lpstr>
      <vt:lpstr>BLK Conversation Starter Letter</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Sperandeo, Manuela</dc:creator>
  <cp:lastModifiedBy>Warmington, Georgia</cp:lastModifiedBy>
  <cp:revision>178</cp:revision>
  <cp:lastPrinted>2019-06-20T11:54:51Z</cp:lastPrinted>
  <dcterms:created xsi:type="dcterms:W3CDTF">2022-03-01T22:27:59Z</dcterms:created>
  <dcterms:modified xsi:type="dcterms:W3CDTF">2022-10-07T10:29:31Z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0x010100B79FE3E590E0634884EF6868889F987100FA755E1F3EDE1F41A8ED0CA335A35ECC</vt:lpwstr>
  </property>
</Properties>
</file>