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4" r:id="rId5"/>
    <p:sldId id="261" r:id="rId6"/>
    <p:sldId id="294" r:id="rId7"/>
    <p:sldId id="342" r:id="rId8"/>
    <p:sldId id="290" r:id="rId9"/>
    <p:sldId id="331" r:id="rId10"/>
    <p:sldId id="276" r:id="rId11"/>
    <p:sldId id="284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77F564-9FE7-AB92-47D3-B993D05FF6B5}" name="Vanessa Jackson" initials="VJ" userId="S::VJackson@pensions-pmi.org.uk::dabd5e2d-3aa8-4221-ac28-1d3fbe1e16ba" providerId="AD"/>
  <p188:author id="{4B642366-8127-777F-3CCB-C2DCFE862500}" name="Saffron Lubin" initials="SL" userId="S::slubin@pensions-pmi.org.uk::dbbe29c7-3043-477e-bc73-22c367cb62c5" providerId="AD"/>
  <p188:author id="{BF2964F7-CFFA-85DA-C207-637D90658571}" name="Sheetal Chaudhary" initials="SC" userId="S::SChaudhary@pensions-pmi.org.uk::1bdea874-f4c6-4359-ad22-ed3a992ed0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374"/>
    <a:srgbClr val="598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78BE8-1F04-4E77-A2B0-01A592897C55}" v="305" dt="2025-03-05T11:57:32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fron Lubin" userId="dbbe29c7-3043-477e-bc73-22c367cb62c5" providerId="ADAL" clId="{64BC6751-2CF1-4993-8492-147CD9B6630F}"/>
    <pc:docChg chg="undo custSel addSld delSld modSld">
      <pc:chgData name="Saffron Lubin" userId="dbbe29c7-3043-477e-bc73-22c367cb62c5" providerId="ADAL" clId="{64BC6751-2CF1-4993-8492-147CD9B6630F}" dt="2025-02-19T14:16:44.653" v="465" actId="255"/>
      <pc:docMkLst>
        <pc:docMk/>
      </pc:docMkLst>
      <pc:sldChg chg="addSp modSp mod modAnim">
        <pc:chgData name="Saffron Lubin" userId="dbbe29c7-3043-477e-bc73-22c367cb62c5" providerId="ADAL" clId="{64BC6751-2CF1-4993-8492-147CD9B6630F}" dt="2025-02-17T14:57:17.449" v="418" actId="1076"/>
        <pc:sldMkLst>
          <pc:docMk/>
          <pc:sldMk cId="2305383166" sldId="263"/>
        </pc:sldMkLst>
      </pc:sldChg>
      <pc:sldChg chg="modSp del mod">
        <pc:chgData name="Saffron Lubin" userId="dbbe29c7-3043-477e-bc73-22c367cb62c5" providerId="ADAL" clId="{64BC6751-2CF1-4993-8492-147CD9B6630F}" dt="2025-02-19T13:54:02.892" v="452" actId="2696"/>
        <pc:sldMkLst>
          <pc:docMk/>
          <pc:sldMk cId="1868469123" sldId="270"/>
        </pc:sldMkLst>
      </pc:sldChg>
      <pc:sldChg chg="modSp mod">
        <pc:chgData name="Saffron Lubin" userId="dbbe29c7-3043-477e-bc73-22c367cb62c5" providerId="ADAL" clId="{64BC6751-2CF1-4993-8492-147CD9B6630F}" dt="2025-02-19T14:12:39.766" v="463" actId="20577"/>
        <pc:sldMkLst>
          <pc:docMk/>
          <pc:sldMk cId="1255835236" sldId="325"/>
        </pc:sldMkLst>
      </pc:sldChg>
      <pc:sldChg chg="addSp delSp modSp add mod modTransition modAnim">
        <pc:chgData name="Saffron Lubin" userId="dbbe29c7-3043-477e-bc73-22c367cb62c5" providerId="ADAL" clId="{64BC6751-2CF1-4993-8492-147CD9B6630F}" dt="2025-02-19T14:16:44.653" v="465" actId="255"/>
        <pc:sldMkLst>
          <pc:docMk/>
          <pc:sldMk cId="3840377916" sldId="337"/>
        </pc:sldMkLst>
      </pc:sldChg>
      <pc:sldChg chg="modSp new del mod">
        <pc:chgData name="Saffron Lubin" userId="dbbe29c7-3043-477e-bc73-22c367cb62c5" providerId="ADAL" clId="{64BC6751-2CF1-4993-8492-147CD9B6630F}" dt="2025-02-19T13:56:12.170" v="462" actId="2696"/>
        <pc:sldMkLst>
          <pc:docMk/>
          <pc:sldMk cId="497056403" sldId="344"/>
        </pc:sldMkLst>
      </pc:sldChg>
    </pc:docChg>
  </pc:docChgLst>
  <pc:docChgLst>
    <pc:chgData name="Vanessa Jackson" userId="dabd5e2d-3aa8-4221-ac28-1d3fbe1e16ba" providerId="ADAL" clId="{07A927CC-6E65-4ADA-A522-8CDC0D511456}"/>
    <pc:docChg chg="undo custSel addSld delSld modSld sldOrd">
      <pc:chgData name="Vanessa Jackson" userId="dabd5e2d-3aa8-4221-ac28-1d3fbe1e16ba" providerId="ADAL" clId="{07A927CC-6E65-4ADA-A522-8CDC0D511456}" dt="2025-02-19T14:14:27.460" v="789" actId="14100"/>
      <pc:docMkLst>
        <pc:docMk/>
      </pc:docMkLst>
      <pc:sldChg chg="delSp modSp mod modAnim">
        <pc:chgData name="Vanessa Jackson" userId="dabd5e2d-3aa8-4221-ac28-1d3fbe1e16ba" providerId="ADAL" clId="{07A927CC-6E65-4ADA-A522-8CDC0D511456}" dt="2025-02-19T10:54:36.235" v="744"/>
        <pc:sldMkLst>
          <pc:docMk/>
          <pc:sldMk cId="1936559871" sldId="261"/>
        </pc:sldMkLst>
        <pc:spChg chg="mod">
          <ac:chgData name="Vanessa Jackson" userId="dabd5e2d-3aa8-4221-ac28-1d3fbe1e16ba" providerId="ADAL" clId="{07A927CC-6E65-4ADA-A522-8CDC0D511456}" dt="2025-01-30T15:15:30.625" v="163" actId="20577"/>
          <ac:spMkLst>
            <pc:docMk/>
            <pc:sldMk cId="1936559871" sldId="261"/>
            <ac:spMk id="3" creationId="{7677E3DC-09D1-3F30-0F70-596139E85BCE}"/>
          </ac:spMkLst>
        </pc:spChg>
      </pc:sldChg>
      <pc:sldChg chg="delSp mod">
        <pc:chgData name="Vanessa Jackson" userId="dabd5e2d-3aa8-4221-ac28-1d3fbe1e16ba" providerId="ADAL" clId="{07A927CC-6E65-4ADA-A522-8CDC0D511456}" dt="2025-02-19T10:51:16.745" v="727" actId="478"/>
        <pc:sldMkLst>
          <pc:docMk/>
          <pc:sldMk cId="2305383166" sldId="263"/>
        </pc:sldMkLst>
      </pc:sldChg>
      <pc:sldChg chg="delSp mod">
        <pc:chgData name="Vanessa Jackson" userId="dabd5e2d-3aa8-4221-ac28-1d3fbe1e16ba" providerId="ADAL" clId="{07A927CC-6E65-4ADA-A522-8CDC0D511456}" dt="2025-02-19T14:12:38.567" v="784" actId="478"/>
        <pc:sldMkLst>
          <pc:docMk/>
          <pc:sldMk cId="2147429285" sldId="266"/>
        </pc:sldMkLst>
      </pc:sldChg>
      <pc:sldChg chg="delSp mod">
        <pc:chgData name="Vanessa Jackson" userId="dabd5e2d-3aa8-4221-ac28-1d3fbe1e16ba" providerId="ADAL" clId="{07A927CC-6E65-4ADA-A522-8CDC0D511456}" dt="2025-02-19T10:50:49.679" v="720" actId="478"/>
        <pc:sldMkLst>
          <pc:docMk/>
          <pc:sldMk cId="3573824861" sldId="267"/>
        </pc:sldMkLst>
      </pc:sldChg>
      <pc:sldChg chg="delSp modSp mod ord">
        <pc:chgData name="Vanessa Jackson" userId="dabd5e2d-3aa8-4221-ac28-1d3fbe1e16ba" providerId="ADAL" clId="{07A927CC-6E65-4ADA-A522-8CDC0D511456}" dt="2025-02-19T10:51:00.373" v="722" actId="478"/>
        <pc:sldMkLst>
          <pc:docMk/>
          <pc:sldMk cId="507481219" sldId="268"/>
        </pc:sldMkLst>
      </pc:sldChg>
      <pc:sldChg chg="delSp modSp mod">
        <pc:chgData name="Vanessa Jackson" userId="dabd5e2d-3aa8-4221-ac28-1d3fbe1e16ba" providerId="ADAL" clId="{07A927CC-6E65-4ADA-A522-8CDC0D511456}" dt="2025-02-07T14:51:12.278" v="536" actId="478"/>
        <pc:sldMkLst>
          <pc:docMk/>
          <pc:sldMk cId="886351180" sldId="269"/>
        </pc:sldMkLst>
      </pc:sldChg>
      <pc:sldChg chg="delSp mod">
        <pc:chgData name="Vanessa Jackson" userId="dabd5e2d-3aa8-4221-ac28-1d3fbe1e16ba" providerId="ADAL" clId="{07A927CC-6E65-4ADA-A522-8CDC0D511456}" dt="2025-02-19T10:51:41.267" v="734" actId="478"/>
        <pc:sldMkLst>
          <pc:docMk/>
          <pc:sldMk cId="405263162" sldId="272"/>
        </pc:sldMkLst>
      </pc:sldChg>
      <pc:sldChg chg="delSp mod">
        <pc:chgData name="Vanessa Jackson" userId="dabd5e2d-3aa8-4221-ac28-1d3fbe1e16ba" providerId="ADAL" clId="{07A927CC-6E65-4ADA-A522-8CDC0D511456}" dt="2025-02-19T10:51:44.462" v="735" actId="478"/>
        <pc:sldMkLst>
          <pc:docMk/>
          <pc:sldMk cId="192762766" sldId="273"/>
        </pc:sldMkLst>
      </pc:sldChg>
      <pc:sldChg chg="modSp mod">
        <pc:chgData name="Vanessa Jackson" userId="dabd5e2d-3aa8-4221-ac28-1d3fbe1e16ba" providerId="ADAL" clId="{07A927CC-6E65-4ADA-A522-8CDC0D511456}" dt="2025-01-23T11:23:50.882" v="7" actId="20577"/>
        <pc:sldMkLst>
          <pc:docMk/>
          <pc:sldMk cId="759423000" sldId="274"/>
        </pc:sldMkLst>
        <pc:spChg chg="mod">
          <ac:chgData name="Vanessa Jackson" userId="dabd5e2d-3aa8-4221-ac28-1d3fbe1e16ba" providerId="ADAL" clId="{07A927CC-6E65-4ADA-A522-8CDC0D511456}" dt="2025-01-23T11:23:50.882" v="7" actId="20577"/>
          <ac:spMkLst>
            <pc:docMk/>
            <pc:sldMk cId="759423000" sldId="274"/>
            <ac:spMk id="2" creationId="{576F35A5-16D2-B676-0549-6215FF5D721E}"/>
          </ac:spMkLst>
        </pc:spChg>
      </pc:sldChg>
      <pc:sldChg chg="delSp modSp mod">
        <pc:chgData name="Vanessa Jackson" userId="dabd5e2d-3aa8-4221-ac28-1d3fbe1e16ba" providerId="ADAL" clId="{07A927CC-6E65-4ADA-A522-8CDC0D511456}" dt="2025-02-19T10:49:41.654" v="699" actId="478"/>
        <pc:sldMkLst>
          <pc:docMk/>
          <pc:sldMk cId="1489363579" sldId="275"/>
        </pc:sldMkLst>
      </pc:sldChg>
      <pc:sldChg chg="delSp mod">
        <pc:chgData name="Vanessa Jackson" userId="dabd5e2d-3aa8-4221-ac28-1d3fbe1e16ba" providerId="ADAL" clId="{07A927CC-6E65-4ADA-A522-8CDC0D511456}" dt="2025-02-19T10:51:20.788" v="728" actId="478"/>
        <pc:sldMkLst>
          <pc:docMk/>
          <pc:sldMk cId="1826866335" sldId="276"/>
        </pc:sldMkLst>
      </pc:sldChg>
      <pc:sldChg chg="delSp mod">
        <pc:chgData name="Vanessa Jackson" userId="dabd5e2d-3aa8-4221-ac28-1d3fbe1e16ba" providerId="ADAL" clId="{07A927CC-6E65-4ADA-A522-8CDC0D511456}" dt="2025-02-19T10:51:30.120" v="731" actId="478"/>
        <pc:sldMkLst>
          <pc:docMk/>
          <pc:sldMk cId="3249157611" sldId="277"/>
        </pc:sldMkLst>
      </pc:sldChg>
      <pc:sldChg chg="delSp modSp mod">
        <pc:chgData name="Vanessa Jackson" userId="dabd5e2d-3aa8-4221-ac28-1d3fbe1e16ba" providerId="ADAL" clId="{07A927CC-6E65-4ADA-A522-8CDC0D511456}" dt="2025-02-19T14:14:27.460" v="789" actId="14100"/>
        <pc:sldMkLst>
          <pc:docMk/>
          <pc:sldMk cId="2691855070" sldId="281"/>
        </pc:sldMkLst>
      </pc:sldChg>
      <pc:sldChg chg="delSp modSp mod">
        <pc:chgData name="Vanessa Jackson" userId="dabd5e2d-3aa8-4221-ac28-1d3fbe1e16ba" providerId="ADAL" clId="{07A927CC-6E65-4ADA-A522-8CDC0D511456}" dt="2025-02-19T14:07:18.706" v="774" actId="14100"/>
        <pc:sldMkLst>
          <pc:docMk/>
          <pc:sldMk cId="129434842" sldId="282"/>
        </pc:sldMkLst>
      </pc:sldChg>
      <pc:sldChg chg="delSp mod">
        <pc:chgData name="Vanessa Jackson" userId="dabd5e2d-3aa8-4221-ac28-1d3fbe1e16ba" providerId="ADAL" clId="{07A927CC-6E65-4ADA-A522-8CDC0D511456}" dt="2025-02-19T10:50:09.114" v="708" actId="478"/>
        <pc:sldMkLst>
          <pc:docMk/>
          <pc:sldMk cId="2898714246" sldId="283"/>
        </pc:sldMkLst>
      </pc:sldChg>
      <pc:sldChg chg="delSp mod">
        <pc:chgData name="Vanessa Jackson" userId="dabd5e2d-3aa8-4221-ac28-1d3fbe1e16ba" providerId="ADAL" clId="{07A927CC-6E65-4ADA-A522-8CDC0D511456}" dt="2025-02-19T10:51:33.870" v="732" actId="478"/>
        <pc:sldMkLst>
          <pc:docMk/>
          <pc:sldMk cId="121424928" sldId="284"/>
        </pc:sldMkLst>
      </pc:sldChg>
      <pc:sldChg chg="delSp modSp mod">
        <pc:chgData name="Vanessa Jackson" userId="dabd5e2d-3aa8-4221-ac28-1d3fbe1e16ba" providerId="ADAL" clId="{07A927CC-6E65-4ADA-A522-8CDC0D511456}" dt="2025-02-19T14:11:58.493" v="782" actId="20577"/>
        <pc:sldMkLst>
          <pc:docMk/>
          <pc:sldMk cId="1593242858" sldId="285"/>
        </pc:sldMkLst>
      </pc:sldChg>
      <pc:sldChg chg="delSp modSp mod">
        <pc:chgData name="Vanessa Jackson" userId="dabd5e2d-3aa8-4221-ac28-1d3fbe1e16ba" providerId="ADAL" clId="{07A927CC-6E65-4ADA-A522-8CDC0D511456}" dt="2025-02-19T10:50:25.798" v="715" actId="14100"/>
        <pc:sldMkLst>
          <pc:docMk/>
          <pc:sldMk cId="2999381783" sldId="288"/>
        </pc:sldMkLst>
      </pc:sldChg>
      <pc:sldChg chg="delSp modSp mod modAnim">
        <pc:chgData name="Vanessa Jackson" userId="dabd5e2d-3aa8-4221-ac28-1d3fbe1e16ba" providerId="ADAL" clId="{07A927CC-6E65-4ADA-A522-8CDC0D511456}" dt="2025-02-19T10:49:54.711" v="704" actId="478"/>
        <pc:sldMkLst>
          <pc:docMk/>
          <pc:sldMk cId="2029300559" sldId="289"/>
        </pc:sldMkLst>
      </pc:sldChg>
      <pc:sldChg chg="delSp modSp mod ord modAnim">
        <pc:chgData name="Vanessa Jackson" userId="dabd5e2d-3aa8-4221-ac28-1d3fbe1e16ba" providerId="ADAL" clId="{07A927CC-6E65-4ADA-A522-8CDC0D511456}" dt="2025-02-19T14:12:43.533" v="785" actId="478"/>
        <pc:sldMkLst>
          <pc:docMk/>
          <pc:sldMk cId="3985925632" sldId="290"/>
        </pc:sldMkLst>
        <pc:spChg chg="mod">
          <ac:chgData name="Vanessa Jackson" userId="dabd5e2d-3aa8-4221-ac28-1d3fbe1e16ba" providerId="ADAL" clId="{07A927CC-6E65-4ADA-A522-8CDC0D511456}" dt="2025-02-19T10:43:40.609" v="641" actId="20577"/>
          <ac:spMkLst>
            <pc:docMk/>
            <pc:sldMk cId="3985925632" sldId="290"/>
            <ac:spMk id="2" creationId="{35B037F7-E7C5-B50E-67A6-0D96910E9541}"/>
          </ac:spMkLst>
        </pc:spChg>
      </pc:sldChg>
      <pc:sldChg chg="delSp mod">
        <pc:chgData name="Vanessa Jackson" userId="dabd5e2d-3aa8-4221-ac28-1d3fbe1e16ba" providerId="ADAL" clId="{07A927CC-6E65-4ADA-A522-8CDC0D511456}" dt="2025-02-19T10:50:12.242" v="709" actId="478"/>
        <pc:sldMkLst>
          <pc:docMk/>
          <pc:sldMk cId="3529951951" sldId="291"/>
        </pc:sldMkLst>
      </pc:sldChg>
      <pc:sldChg chg="delSp modSp mod modAnim">
        <pc:chgData name="Vanessa Jackson" userId="dabd5e2d-3aa8-4221-ac28-1d3fbe1e16ba" providerId="ADAL" clId="{07A927CC-6E65-4ADA-A522-8CDC0D511456}" dt="2025-02-19T10:49:51.533" v="703" actId="478"/>
        <pc:sldMkLst>
          <pc:docMk/>
          <pc:sldMk cId="4190089641" sldId="292"/>
        </pc:sldMkLst>
      </pc:sldChg>
      <pc:sldChg chg="delSp modSp mod">
        <pc:chgData name="Vanessa Jackson" userId="dabd5e2d-3aa8-4221-ac28-1d3fbe1e16ba" providerId="ADAL" clId="{07A927CC-6E65-4ADA-A522-8CDC0D511456}" dt="2025-02-19T14:04:10.542" v="750" actId="478"/>
        <pc:sldMkLst>
          <pc:docMk/>
          <pc:sldMk cId="3423018590" sldId="294"/>
        </pc:sldMkLst>
      </pc:sldChg>
      <pc:sldChg chg="delSp modSp mod">
        <pc:chgData name="Vanessa Jackson" userId="dabd5e2d-3aa8-4221-ac28-1d3fbe1e16ba" providerId="ADAL" clId="{07A927CC-6E65-4ADA-A522-8CDC0D511456}" dt="2025-02-19T14:06:52.700" v="767" actId="14100"/>
        <pc:sldMkLst>
          <pc:docMk/>
          <pc:sldMk cId="20018541" sldId="295"/>
        </pc:sldMkLst>
      </pc:sldChg>
      <pc:sldChg chg="del ord">
        <pc:chgData name="Vanessa Jackson" userId="dabd5e2d-3aa8-4221-ac28-1d3fbe1e16ba" providerId="ADAL" clId="{07A927CC-6E65-4ADA-A522-8CDC0D511456}" dt="2025-02-07T14:41:06.463" v="535" actId="2696"/>
        <pc:sldMkLst>
          <pc:docMk/>
          <pc:sldMk cId="3626052673" sldId="300"/>
        </pc:sldMkLst>
      </pc:sldChg>
      <pc:sldChg chg="del">
        <pc:chgData name="Vanessa Jackson" userId="dabd5e2d-3aa8-4221-ac28-1d3fbe1e16ba" providerId="ADAL" clId="{07A927CC-6E65-4ADA-A522-8CDC0D511456}" dt="2025-01-30T16:00:10.139" v="348" actId="2696"/>
        <pc:sldMkLst>
          <pc:docMk/>
          <pc:sldMk cId="2463427422" sldId="303"/>
        </pc:sldMkLst>
      </pc:sldChg>
      <pc:sldChg chg="addSp delSp modSp mod ord">
        <pc:chgData name="Vanessa Jackson" userId="dabd5e2d-3aa8-4221-ac28-1d3fbe1e16ba" providerId="ADAL" clId="{07A927CC-6E65-4ADA-A522-8CDC0D511456}" dt="2025-02-19T14:05:47.203" v="760" actId="14100"/>
        <pc:sldMkLst>
          <pc:docMk/>
          <pc:sldMk cId="1457912842" sldId="305"/>
        </pc:sldMkLst>
      </pc:sldChg>
      <pc:sldChg chg="delSp mod ord">
        <pc:chgData name="Vanessa Jackson" userId="dabd5e2d-3aa8-4221-ac28-1d3fbe1e16ba" providerId="ADAL" clId="{07A927CC-6E65-4ADA-A522-8CDC0D511456}" dt="2025-02-19T10:49:47.834" v="701" actId="478"/>
        <pc:sldMkLst>
          <pc:docMk/>
          <pc:sldMk cId="2191045385" sldId="322"/>
        </pc:sldMkLst>
      </pc:sldChg>
      <pc:sldChg chg="delSp mod">
        <pc:chgData name="Vanessa Jackson" userId="dabd5e2d-3aa8-4221-ac28-1d3fbe1e16ba" providerId="ADAL" clId="{07A927CC-6E65-4ADA-A522-8CDC0D511456}" dt="2025-02-19T10:50:52.507" v="721" actId="478"/>
        <pc:sldMkLst>
          <pc:docMk/>
          <pc:sldMk cId="2579730748" sldId="324"/>
        </pc:sldMkLst>
      </pc:sldChg>
      <pc:sldChg chg="delSp mod">
        <pc:chgData name="Vanessa Jackson" userId="dabd5e2d-3aa8-4221-ac28-1d3fbe1e16ba" providerId="ADAL" clId="{07A927CC-6E65-4ADA-A522-8CDC0D511456}" dt="2025-02-19T14:13:08.005" v="788" actId="478"/>
        <pc:sldMkLst>
          <pc:docMk/>
          <pc:sldMk cId="1255835236" sldId="325"/>
        </pc:sldMkLst>
      </pc:sldChg>
      <pc:sldChg chg="delSp mod">
        <pc:chgData name="Vanessa Jackson" userId="dabd5e2d-3aa8-4221-ac28-1d3fbe1e16ba" providerId="ADAL" clId="{07A927CC-6E65-4ADA-A522-8CDC0D511456}" dt="2025-02-19T14:13:03.803" v="787" actId="478"/>
        <pc:sldMkLst>
          <pc:docMk/>
          <pc:sldMk cId="3516094285" sldId="326"/>
        </pc:sldMkLst>
      </pc:sldChg>
      <pc:sldChg chg="delSp mod">
        <pc:chgData name="Vanessa Jackson" userId="dabd5e2d-3aa8-4221-ac28-1d3fbe1e16ba" providerId="ADAL" clId="{07A927CC-6E65-4ADA-A522-8CDC0D511456}" dt="2025-02-19T10:51:24.927" v="729" actId="478"/>
        <pc:sldMkLst>
          <pc:docMk/>
          <pc:sldMk cId="2525835951" sldId="328"/>
        </pc:sldMkLst>
      </pc:sldChg>
      <pc:sldChg chg="modSp del mod ord">
        <pc:chgData name="Vanessa Jackson" userId="dabd5e2d-3aa8-4221-ac28-1d3fbe1e16ba" providerId="ADAL" clId="{07A927CC-6E65-4ADA-A522-8CDC0D511456}" dt="2025-02-19T10:49:34.397" v="698" actId="2696"/>
        <pc:sldMkLst>
          <pc:docMk/>
          <pc:sldMk cId="3153088435" sldId="329"/>
        </pc:sldMkLst>
      </pc:sldChg>
      <pc:sldChg chg="delSp mod">
        <pc:chgData name="Vanessa Jackson" userId="dabd5e2d-3aa8-4221-ac28-1d3fbe1e16ba" providerId="ADAL" clId="{07A927CC-6E65-4ADA-A522-8CDC0D511456}" dt="2025-02-19T10:51:12.391" v="726" actId="478"/>
        <pc:sldMkLst>
          <pc:docMk/>
          <pc:sldMk cId="2551423739" sldId="330"/>
        </pc:sldMkLst>
      </pc:sldChg>
      <pc:sldChg chg="delSp mod ord">
        <pc:chgData name="Vanessa Jackson" userId="dabd5e2d-3aa8-4221-ac28-1d3fbe1e16ba" providerId="ADAL" clId="{07A927CC-6E65-4ADA-A522-8CDC0D511456}" dt="2025-02-19T14:12:48.995" v="786" actId="478"/>
        <pc:sldMkLst>
          <pc:docMk/>
          <pc:sldMk cId="593834746" sldId="331"/>
        </pc:sldMkLst>
      </pc:sldChg>
      <pc:sldChg chg="new del ord">
        <pc:chgData name="Vanessa Jackson" userId="dabd5e2d-3aa8-4221-ac28-1d3fbe1e16ba" providerId="ADAL" clId="{07A927CC-6E65-4ADA-A522-8CDC0D511456}" dt="2025-01-30T15:30:02.477" v="197" actId="2696"/>
        <pc:sldMkLst>
          <pc:docMk/>
          <pc:sldMk cId="1341556891" sldId="335"/>
        </pc:sldMkLst>
      </pc:sldChg>
      <pc:sldChg chg="delSp modSp add mod ord">
        <pc:chgData name="Vanessa Jackson" userId="dabd5e2d-3aa8-4221-ac28-1d3fbe1e16ba" providerId="ADAL" clId="{07A927CC-6E65-4ADA-A522-8CDC0D511456}" dt="2025-02-19T10:54:14.300" v="743" actId="255"/>
        <pc:sldMkLst>
          <pc:docMk/>
          <pc:sldMk cId="2887174208" sldId="335"/>
        </pc:sldMkLst>
      </pc:sldChg>
      <pc:sldChg chg="new del ord">
        <pc:chgData name="Vanessa Jackson" userId="dabd5e2d-3aa8-4221-ac28-1d3fbe1e16ba" providerId="ADAL" clId="{07A927CC-6E65-4ADA-A522-8CDC0D511456}" dt="2025-02-07T14:26:47.540" v="352" actId="2696"/>
        <pc:sldMkLst>
          <pc:docMk/>
          <pc:sldMk cId="3600293778" sldId="335"/>
        </pc:sldMkLst>
      </pc:sldChg>
      <pc:sldChg chg="modSp new del mod ord">
        <pc:chgData name="Vanessa Jackson" userId="dabd5e2d-3aa8-4221-ac28-1d3fbe1e16ba" providerId="ADAL" clId="{07A927CC-6E65-4ADA-A522-8CDC0D511456}" dt="2025-02-19T10:49:00.691" v="687" actId="2696"/>
        <pc:sldMkLst>
          <pc:docMk/>
          <pc:sldMk cId="1842608797" sldId="336"/>
        </pc:sldMkLst>
      </pc:sldChg>
      <pc:sldChg chg="delSp modSp new mod ord">
        <pc:chgData name="Vanessa Jackson" userId="dabd5e2d-3aa8-4221-ac28-1d3fbe1e16ba" providerId="ADAL" clId="{07A927CC-6E65-4ADA-A522-8CDC0D511456}" dt="2025-02-19T10:50:05.315" v="707" actId="478"/>
        <pc:sldMkLst>
          <pc:docMk/>
          <pc:sldMk cId="16830494" sldId="338"/>
        </pc:sldMkLst>
      </pc:sldChg>
      <pc:sldChg chg="modSp new del mod">
        <pc:chgData name="Vanessa Jackson" userId="dabd5e2d-3aa8-4221-ac28-1d3fbe1e16ba" providerId="ADAL" clId="{07A927CC-6E65-4ADA-A522-8CDC0D511456}" dt="2025-02-17T14:35:03.744" v="540" actId="2696"/>
        <pc:sldMkLst>
          <pc:docMk/>
          <pc:sldMk cId="105802844" sldId="338"/>
        </pc:sldMkLst>
      </pc:sldChg>
      <pc:sldChg chg="delSp mod">
        <pc:chgData name="Vanessa Jackson" userId="dabd5e2d-3aa8-4221-ac28-1d3fbe1e16ba" providerId="ADAL" clId="{07A927CC-6E65-4ADA-A522-8CDC0D511456}" dt="2025-02-19T10:51:03.129" v="723" actId="478"/>
        <pc:sldMkLst>
          <pc:docMk/>
          <pc:sldMk cId="3930926836" sldId="339"/>
        </pc:sldMkLst>
      </pc:sldChg>
      <pc:sldChg chg="delSp mod">
        <pc:chgData name="Vanessa Jackson" userId="dabd5e2d-3aa8-4221-ac28-1d3fbe1e16ba" providerId="ADAL" clId="{07A927CC-6E65-4ADA-A522-8CDC0D511456}" dt="2025-02-19T10:51:06.210" v="724" actId="478"/>
        <pc:sldMkLst>
          <pc:docMk/>
          <pc:sldMk cId="1164150395" sldId="340"/>
        </pc:sldMkLst>
      </pc:sldChg>
      <pc:sldChg chg="delSp mod">
        <pc:chgData name="Vanessa Jackson" userId="dabd5e2d-3aa8-4221-ac28-1d3fbe1e16ba" providerId="ADAL" clId="{07A927CC-6E65-4ADA-A522-8CDC0D511456}" dt="2025-02-19T10:51:08.833" v="725" actId="478"/>
        <pc:sldMkLst>
          <pc:docMk/>
          <pc:sldMk cId="2340453850" sldId="341"/>
        </pc:sldMkLst>
      </pc:sldChg>
      <pc:sldChg chg="delSp modSp new mod ord">
        <pc:chgData name="Vanessa Jackson" userId="dabd5e2d-3aa8-4221-ac28-1d3fbe1e16ba" providerId="ADAL" clId="{07A927CC-6E65-4ADA-A522-8CDC0D511456}" dt="2025-02-19T10:49:30.255" v="697" actId="478"/>
        <pc:sldMkLst>
          <pc:docMk/>
          <pc:sldMk cId="3387411650" sldId="342"/>
        </pc:sldMkLst>
        <pc:spChg chg="mod">
          <ac:chgData name="Vanessa Jackson" userId="dabd5e2d-3aa8-4221-ac28-1d3fbe1e16ba" providerId="ADAL" clId="{07A927CC-6E65-4ADA-A522-8CDC0D511456}" dt="2025-02-19T10:49:21.897" v="692"/>
          <ac:spMkLst>
            <pc:docMk/>
            <pc:sldMk cId="3387411650" sldId="342"/>
            <ac:spMk id="2" creationId="{946425B8-902F-6519-713A-1211A84521BC}"/>
          </ac:spMkLst>
        </pc:spChg>
      </pc:sldChg>
    </pc:docChg>
  </pc:docChgLst>
  <pc:docChgLst>
    <pc:chgData name="Saffron Lubin" userId="dbbe29c7-3043-477e-bc73-22c367cb62c5" providerId="ADAL" clId="{3C4DC5D4-5E25-4EF0-B21D-17E98CAC65E1}"/>
    <pc:docChg chg="custSel modSld sldOrd">
      <pc:chgData name="Saffron Lubin" userId="dbbe29c7-3043-477e-bc73-22c367cb62c5" providerId="ADAL" clId="{3C4DC5D4-5E25-4EF0-B21D-17E98CAC65E1}" dt="2025-02-07T12:50:34.200" v="172" actId="255"/>
      <pc:docMkLst>
        <pc:docMk/>
      </pc:docMkLst>
      <pc:sldChg chg="modSp">
        <pc:chgData name="Saffron Lubin" userId="dbbe29c7-3043-477e-bc73-22c367cb62c5" providerId="ADAL" clId="{3C4DC5D4-5E25-4EF0-B21D-17E98CAC65E1}" dt="2025-02-07T12:50:34.200" v="172" actId="255"/>
        <pc:sldMkLst>
          <pc:docMk/>
          <pc:sldMk cId="2305383166" sldId="263"/>
        </pc:sldMkLst>
      </pc:sldChg>
      <pc:sldChg chg="addSp delSp modSp mod modClrScheme modAnim chgLayout">
        <pc:chgData name="Saffron Lubin" userId="dbbe29c7-3043-477e-bc73-22c367cb62c5" providerId="ADAL" clId="{3C4DC5D4-5E25-4EF0-B21D-17E98CAC65E1}" dt="2025-02-07T12:50:07.814" v="171" actId="20577"/>
        <pc:sldMkLst>
          <pc:docMk/>
          <pc:sldMk cId="1868469123" sldId="270"/>
        </pc:sldMkLst>
      </pc:sldChg>
      <pc:sldChg chg="ord">
        <pc:chgData name="Saffron Lubin" userId="dbbe29c7-3043-477e-bc73-22c367cb62c5" providerId="ADAL" clId="{3C4DC5D4-5E25-4EF0-B21D-17E98CAC65E1}" dt="2025-02-07T12:49:26.847" v="157"/>
        <pc:sldMkLst>
          <pc:docMk/>
          <pc:sldMk cId="3153088435" sldId="329"/>
        </pc:sldMkLst>
      </pc:sldChg>
    </pc:docChg>
  </pc:docChgLst>
  <pc:docChgLst>
    <pc:chgData name="James Cumine" userId="6c023134-7aac-410a-8d9c-c249265294b8" providerId="ADAL" clId="{9934D7EC-EA06-4D2E-A1C1-5AE9DEC59209}"/>
    <pc:docChg chg="undo custSel modSld">
      <pc:chgData name="James Cumine" userId="6c023134-7aac-410a-8d9c-c249265294b8" providerId="ADAL" clId="{9934D7EC-EA06-4D2E-A1C1-5AE9DEC59209}" dt="2024-08-22T13:22:12.165" v="360" actId="14100"/>
      <pc:docMkLst>
        <pc:docMk/>
      </pc:docMkLst>
      <pc:sldChg chg="modSp mod">
        <pc:chgData name="James Cumine" userId="6c023134-7aac-410a-8d9c-c249265294b8" providerId="ADAL" clId="{9934D7EC-EA06-4D2E-A1C1-5AE9DEC59209}" dt="2024-08-22T11:49:02.811" v="261" actId="255"/>
        <pc:sldMkLst>
          <pc:docMk/>
          <pc:sldMk cId="1868469123" sldId="270"/>
        </pc:sldMkLst>
      </pc:sldChg>
      <pc:sldChg chg="addSp modSp mod">
        <pc:chgData name="James Cumine" userId="6c023134-7aac-410a-8d9c-c249265294b8" providerId="ADAL" clId="{9934D7EC-EA06-4D2E-A1C1-5AE9DEC59209}" dt="2024-08-22T13:22:12.165" v="360" actId="14100"/>
        <pc:sldMkLst>
          <pc:docMk/>
          <pc:sldMk cId="2238448223" sldId="293"/>
        </pc:sldMkLst>
      </pc:sldChg>
      <pc:sldChg chg="modSp mod">
        <pc:chgData name="James Cumine" userId="6c023134-7aac-410a-8d9c-c249265294b8" providerId="ADAL" clId="{9934D7EC-EA06-4D2E-A1C1-5AE9DEC59209}" dt="2024-08-21T12:46:45.758" v="3" actId="20577"/>
        <pc:sldMkLst>
          <pc:docMk/>
          <pc:sldMk cId="3423018590" sldId="294"/>
        </pc:sldMkLst>
      </pc:sldChg>
      <pc:sldChg chg="addSp delSp modSp mod">
        <pc:chgData name="James Cumine" userId="6c023134-7aac-410a-8d9c-c249265294b8" providerId="ADAL" clId="{9934D7EC-EA06-4D2E-A1C1-5AE9DEC59209}" dt="2024-08-22T13:21:58.461" v="346" actId="20577"/>
        <pc:sldMkLst>
          <pc:docMk/>
          <pc:sldMk cId="3841824283" sldId="314"/>
        </pc:sldMkLst>
      </pc:sldChg>
    </pc:docChg>
  </pc:docChgLst>
  <pc:docChgLst>
    <pc:chgData name="Kamala Sombhatla" userId="f4b275ef-4c66-4d32-9ddb-eed4c6e005fb" providerId="ADAL" clId="{B1850261-54DB-4A61-BEEE-C3055CB9C8ED}"/>
    <pc:docChg chg="undo custSel addSld modSld sldOrd">
      <pc:chgData name="Kamala Sombhatla" userId="f4b275ef-4c66-4d32-9ddb-eed4c6e005fb" providerId="ADAL" clId="{B1850261-54DB-4A61-BEEE-C3055CB9C8ED}" dt="2024-08-21T14:33:45.173" v="5464" actId="113"/>
      <pc:docMkLst>
        <pc:docMk/>
      </pc:docMkLst>
      <pc:sldChg chg="ord">
        <pc:chgData name="Kamala Sombhatla" userId="f4b275ef-4c66-4d32-9ddb-eed4c6e005fb" providerId="ADAL" clId="{B1850261-54DB-4A61-BEEE-C3055CB9C8ED}" dt="2024-08-20T12:28:35.609" v="3864"/>
        <pc:sldMkLst>
          <pc:docMk/>
          <pc:sldMk cId="1489363579" sldId="275"/>
        </pc:sldMkLst>
      </pc:sldChg>
      <pc:sldChg chg="addSp delSp modSp mod">
        <pc:chgData name="Kamala Sombhatla" userId="f4b275ef-4c66-4d32-9ddb-eed4c6e005fb" providerId="ADAL" clId="{B1850261-54DB-4A61-BEEE-C3055CB9C8ED}" dt="2024-08-20T13:10:33.568" v="4598" actId="6549"/>
        <pc:sldMkLst>
          <pc:docMk/>
          <pc:sldMk cId="1826866335" sldId="276"/>
        </pc:sldMkLst>
      </pc:sldChg>
      <pc:sldChg chg="delSp modSp mod">
        <pc:chgData name="Kamala Sombhatla" userId="f4b275ef-4c66-4d32-9ddb-eed4c6e005fb" providerId="ADAL" clId="{B1850261-54DB-4A61-BEEE-C3055CB9C8ED}" dt="2024-08-20T13:31:46.836" v="5387" actId="12"/>
        <pc:sldMkLst>
          <pc:docMk/>
          <pc:sldMk cId="3249157611" sldId="277"/>
        </pc:sldMkLst>
      </pc:sldChg>
      <pc:sldChg chg="modSp mod">
        <pc:chgData name="Kamala Sombhatla" userId="f4b275ef-4c66-4d32-9ddb-eed4c6e005fb" providerId="ADAL" clId="{B1850261-54DB-4A61-BEEE-C3055CB9C8ED}" dt="2024-08-20T13:31:36.216" v="5383" actId="12"/>
        <pc:sldMkLst>
          <pc:docMk/>
          <pc:sldMk cId="121424928" sldId="284"/>
        </pc:sldMkLst>
      </pc:sldChg>
      <pc:sldChg chg="modSp mod">
        <pc:chgData name="Kamala Sombhatla" userId="f4b275ef-4c66-4d32-9ddb-eed4c6e005fb" providerId="ADAL" clId="{B1850261-54DB-4A61-BEEE-C3055CB9C8ED}" dt="2024-08-20T13:32:26.094" v="5398" actId="12"/>
        <pc:sldMkLst>
          <pc:docMk/>
          <pc:sldMk cId="1593242858" sldId="285"/>
        </pc:sldMkLst>
      </pc:sldChg>
      <pc:sldChg chg="modSp new mod">
        <pc:chgData name="Kamala Sombhatla" userId="f4b275ef-4c66-4d32-9ddb-eed4c6e005fb" providerId="ADAL" clId="{B1850261-54DB-4A61-BEEE-C3055CB9C8ED}" dt="2024-08-20T13:32:07.178" v="5392" actId="12"/>
        <pc:sldMkLst>
          <pc:docMk/>
          <pc:sldMk cId="2463427422" sldId="303"/>
        </pc:sldMkLst>
      </pc:sldChg>
      <pc:sldChg chg="delSp modSp new mod">
        <pc:chgData name="Kamala Sombhatla" userId="f4b275ef-4c66-4d32-9ddb-eed4c6e005fb" providerId="ADAL" clId="{B1850261-54DB-4A61-BEEE-C3055CB9C8ED}" dt="2024-08-21T14:33:45.173" v="5464" actId="113"/>
        <pc:sldMkLst>
          <pc:docMk/>
          <pc:sldMk cId="2525835951" sldId="328"/>
        </pc:sldMkLst>
      </pc:sldChg>
    </pc:docChg>
  </pc:docChgLst>
  <pc:docChgLst>
    <pc:chgData name="JiaLiang Cai" userId="S::jcai@pensions-pmi.org.uk::61d711af-f5ef-47b6-a393-5b108bd55ecc" providerId="AD" clId="Web-{403B66C4-A29C-E531-E6F1-05DFA00C007C}"/>
    <pc:docChg chg="modSld">
      <pc:chgData name="JiaLiang Cai" userId="S::jcai@pensions-pmi.org.uk::61d711af-f5ef-47b6-a393-5b108bd55ecc" providerId="AD" clId="Web-{403B66C4-A29C-E531-E6F1-05DFA00C007C}" dt="2025-02-17T15:16:40.499" v="105" actId="20577"/>
      <pc:docMkLst>
        <pc:docMk/>
      </pc:docMkLst>
      <pc:sldChg chg="modSp modCm">
        <pc:chgData name="JiaLiang Cai" userId="S::jcai@pensions-pmi.org.uk::61d711af-f5ef-47b6-a393-5b108bd55ecc" providerId="AD" clId="Web-{403B66C4-A29C-E531-E6F1-05DFA00C007C}" dt="2025-02-17T14:56:17.945" v="103" actId="20577"/>
        <pc:sldMkLst>
          <pc:docMk/>
          <pc:sldMk cId="1593242858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iaLiang Cai" userId="S::jcai@pensions-pmi.org.uk::61d711af-f5ef-47b6-a393-5b108bd55ecc" providerId="AD" clId="Web-{403B66C4-A29C-E531-E6F1-05DFA00C007C}" dt="2025-02-17T14:42:32.310" v="43" actId="20577"/>
              <pc2:cmMkLst xmlns:pc2="http://schemas.microsoft.com/office/powerpoint/2019/9/main/command">
                <pc:docMk/>
                <pc:sldMk cId="1593242858" sldId="285"/>
                <pc2:cmMk id="{536BCB9D-18AF-44D7-B33B-B978D51A6D71}"/>
              </pc2:cmMkLst>
            </pc226:cmChg>
          </p:ext>
        </pc:extLst>
      </pc:sldChg>
      <pc:sldChg chg="modSp">
        <pc:chgData name="JiaLiang Cai" userId="S::jcai@pensions-pmi.org.uk::61d711af-f5ef-47b6-a393-5b108bd55ecc" providerId="AD" clId="Web-{403B66C4-A29C-E531-E6F1-05DFA00C007C}" dt="2025-02-17T15:16:40.499" v="105" actId="20577"/>
        <pc:sldMkLst>
          <pc:docMk/>
          <pc:sldMk cId="2525835951" sldId="328"/>
        </pc:sldMkLst>
      </pc:sldChg>
    </pc:docChg>
  </pc:docChgLst>
  <pc:docChgLst>
    <pc:chgData name="Sheetal Chaudhary" userId="1bdea874-f4c6-4359-ad22-ed3a992ed019" providerId="ADAL" clId="{DC68ACB6-EB15-401E-9494-9F96B29F624F}"/>
    <pc:docChg chg="undo redo custSel addSld delSld modSld sldOrd">
      <pc:chgData name="Sheetal Chaudhary" userId="1bdea874-f4c6-4359-ad22-ed3a992ed019" providerId="ADAL" clId="{DC68ACB6-EB15-401E-9494-9F96B29F624F}" dt="2025-02-19T14:04:20.459" v="685" actId="478"/>
      <pc:docMkLst>
        <pc:docMk/>
      </pc:docMkLst>
      <pc:sldChg chg="addSp delSp modSp mod modClrScheme modAnim chgLayout">
        <pc:chgData name="Sheetal Chaudhary" userId="1bdea874-f4c6-4359-ad22-ed3a992ed019" providerId="ADAL" clId="{DC68ACB6-EB15-401E-9494-9F96B29F624F}" dt="2025-02-05T11:42:41.111" v="606" actId="14100"/>
        <pc:sldMkLst>
          <pc:docMk/>
          <pc:sldMk cId="2305383166" sldId="263"/>
        </pc:sldMkLst>
      </pc:sldChg>
      <pc:sldChg chg="ord">
        <pc:chgData name="Sheetal Chaudhary" userId="1bdea874-f4c6-4359-ad22-ed3a992ed019" providerId="ADAL" clId="{DC68ACB6-EB15-401E-9494-9F96B29F624F}" dt="2025-02-07T14:45:53.193" v="611"/>
        <pc:sldMkLst>
          <pc:docMk/>
          <pc:sldMk cId="1868469123" sldId="270"/>
        </pc:sldMkLst>
      </pc:sldChg>
      <pc:sldChg chg="modSp mod">
        <pc:chgData name="Sheetal Chaudhary" userId="1bdea874-f4c6-4359-ad22-ed3a992ed019" providerId="ADAL" clId="{DC68ACB6-EB15-401E-9494-9F96B29F624F}" dt="2025-02-19T13:19:14.101" v="679" actId="20577"/>
        <pc:sldMkLst>
          <pc:docMk/>
          <pc:sldMk cId="759423000" sldId="274"/>
        </pc:sldMkLst>
        <pc:spChg chg="mod">
          <ac:chgData name="Sheetal Chaudhary" userId="1bdea874-f4c6-4359-ad22-ed3a992ed019" providerId="ADAL" clId="{DC68ACB6-EB15-401E-9494-9F96B29F624F}" dt="2025-02-19T13:19:14.101" v="679" actId="20577"/>
          <ac:spMkLst>
            <pc:docMk/>
            <pc:sldMk cId="759423000" sldId="274"/>
            <ac:spMk id="2" creationId="{576F35A5-16D2-B676-0549-6215FF5D721E}"/>
          </ac:spMkLst>
        </pc:spChg>
      </pc:sldChg>
      <pc:sldChg chg="modSp">
        <pc:chgData name="Sheetal Chaudhary" userId="1bdea874-f4c6-4359-ad22-ed3a992ed019" providerId="ADAL" clId="{DC68ACB6-EB15-401E-9494-9F96B29F624F}" dt="2025-02-19T13:18:47.690" v="675"/>
        <pc:sldMkLst>
          <pc:docMk/>
          <pc:sldMk cId="1489363579" sldId="275"/>
        </pc:sldMkLst>
      </pc:sldChg>
      <pc:sldChg chg="modSp">
        <pc:chgData name="Sheetal Chaudhary" userId="1bdea874-f4c6-4359-ad22-ed3a992ed019" providerId="ADAL" clId="{DC68ACB6-EB15-401E-9494-9F96B29F624F}" dt="2025-02-19T13:18:47.690" v="675"/>
        <pc:sldMkLst>
          <pc:docMk/>
          <pc:sldMk cId="3985925632" sldId="290"/>
        </pc:sldMkLst>
        <pc:spChg chg="mod">
          <ac:chgData name="Sheetal Chaudhary" userId="1bdea874-f4c6-4359-ad22-ed3a992ed019" providerId="ADAL" clId="{DC68ACB6-EB15-401E-9494-9F96B29F624F}" dt="2025-02-19T13:18:47.690" v="675"/>
          <ac:spMkLst>
            <pc:docMk/>
            <pc:sldMk cId="3985925632" sldId="290"/>
            <ac:spMk id="2" creationId="{35B037F7-E7C5-B50E-67A6-0D96910E9541}"/>
          </ac:spMkLst>
        </pc:spChg>
        <pc:spChg chg="mod">
          <ac:chgData name="Sheetal Chaudhary" userId="1bdea874-f4c6-4359-ad22-ed3a992ed019" providerId="ADAL" clId="{DC68ACB6-EB15-401E-9494-9F96B29F624F}" dt="2025-02-19T13:18:47.690" v="675"/>
          <ac:spMkLst>
            <pc:docMk/>
            <pc:sldMk cId="3985925632" sldId="290"/>
            <ac:spMk id="6" creationId="{A5488BA7-B468-4E72-0DC2-B97CA3E2D687}"/>
          </ac:spMkLst>
        </pc:spChg>
      </pc:sldChg>
      <pc:sldChg chg="modSp">
        <pc:chgData name="Sheetal Chaudhary" userId="1bdea874-f4c6-4359-ad22-ed3a992ed019" providerId="ADAL" clId="{DC68ACB6-EB15-401E-9494-9F96B29F624F}" dt="2025-02-19T13:18:47.690" v="675"/>
        <pc:sldMkLst>
          <pc:docMk/>
          <pc:sldMk cId="3529951951" sldId="291"/>
        </pc:sldMkLst>
      </pc:sldChg>
      <pc:sldChg chg="ord">
        <pc:chgData name="Sheetal Chaudhary" userId="1bdea874-f4c6-4359-ad22-ed3a992ed019" providerId="ADAL" clId="{DC68ACB6-EB15-401E-9494-9F96B29F624F}" dt="2025-02-07T14:45:50.732" v="609"/>
        <pc:sldMkLst>
          <pc:docMk/>
          <pc:sldMk cId="3423018590" sldId="294"/>
        </pc:sldMkLst>
      </pc:sldChg>
      <pc:sldChg chg="del">
        <pc:chgData name="Sheetal Chaudhary" userId="1bdea874-f4c6-4359-ad22-ed3a992ed019" providerId="ADAL" clId="{DC68ACB6-EB15-401E-9494-9F96B29F624F}" dt="2025-02-05T11:09:52.792" v="315" actId="47"/>
        <pc:sldMkLst>
          <pc:docMk/>
          <pc:sldMk cId="1772046756" sldId="315"/>
        </pc:sldMkLst>
      </pc:sldChg>
      <pc:sldChg chg="del ord">
        <pc:chgData name="Sheetal Chaudhary" userId="1bdea874-f4c6-4359-ad22-ed3a992ed019" providerId="ADAL" clId="{DC68ACB6-EB15-401E-9494-9F96B29F624F}" dt="2025-02-05T11:09:58.213" v="316" actId="47"/>
        <pc:sldMkLst>
          <pc:docMk/>
          <pc:sldMk cId="929286566" sldId="316"/>
        </pc:sldMkLst>
      </pc:sldChg>
      <pc:sldChg chg="addSp delSp modSp del mod modClrScheme chgLayout">
        <pc:chgData name="Sheetal Chaudhary" userId="1bdea874-f4c6-4359-ad22-ed3a992ed019" providerId="ADAL" clId="{DC68ACB6-EB15-401E-9494-9F96B29F624F}" dt="2025-02-17T14:48:46.818" v="614" actId="47"/>
        <pc:sldMkLst>
          <pc:docMk/>
          <pc:sldMk cId="1638223531" sldId="317"/>
        </pc:sldMkLst>
      </pc:sldChg>
      <pc:sldChg chg="addSp delSp modSp new del mod ord">
        <pc:chgData name="Sheetal Chaudhary" userId="1bdea874-f4c6-4359-ad22-ed3a992ed019" providerId="ADAL" clId="{DC68ACB6-EB15-401E-9494-9F96B29F624F}" dt="2025-02-17T14:48:44.755" v="613" actId="47"/>
        <pc:sldMkLst>
          <pc:docMk/>
          <pc:sldMk cId="1571893487" sldId="332"/>
        </pc:sldMkLst>
      </pc:sldChg>
      <pc:sldChg chg="add del ord">
        <pc:chgData name="Sheetal Chaudhary" userId="1bdea874-f4c6-4359-ad22-ed3a992ed019" providerId="ADAL" clId="{DC68ACB6-EB15-401E-9494-9F96B29F624F}" dt="2025-02-05T11:09:59.286" v="317" actId="47"/>
        <pc:sldMkLst>
          <pc:docMk/>
          <pc:sldMk cId="46854351" sldId="333"/>
        </pc:sldMkLst>
      </pc:sldChg>
      <pc:sldChg chg="modSp new del mod">
        <pc:chgData name="Sheetal Chaudhary" userId="1bdea874-f4c6-4359-ad22-ed3a992ed019" providerId="ADAL" clId="{DC68ACB6-EB15-401E-9494-9F96B29F624F}" dt="2025-02-07T14:35:44.534" v="607" actId="47"/>
        <pc:sldMkLst>
          <pc:docMk/>
          <pc:sldMk cId="1866316551" sldId="334"/>
        </pc:sldMkLst>
      </pc:sldChg>
      <pc:sldChg chg="add del">
        <pc:chgData name="Sheetal Chaudhary" userId="1bdea874-f4c6-4359-ad22-ed3a992ed019" providerId="ADAL" clId="{DC68ACB6-EB15-401E-9494-9F96B29F624F}" dt="2025-01-30T14:44:40.030" v="133"/>
        <pc:sldMkLst>
          <pc:docMk/>
          <pc:sldMk cId="2237637310" sldId="334"/>
        </pc:sldMkLst>
      </pc:sldChg>
      <pc:sldChg chg="modSp">
        <pc:chgData name="Sheetal Chaudhary" userId="1bdea874-f4c6-4359-ad22-ed3a992ed019" providerId="ADAL" clId="{DC68ACB6-EB15-401E-9494-9F96B29F624F}" dt="2025-02-19T13:18:47.690" v="675"/>
        <pc:sldMkLst>
          <pc:docMk/>
          <pc:sldMk cId="2887174208" sldId="335"/>
        </pc:sldMkLst>
      </pc:sldChg>
      <pc:sldChg chg="modSp">
        <pc:chgData name="Sheetal Chaudhary" userId="1bdea874-f4c6-4359-ad22-ed3a992ed019" providerId="ADAL" clId="{DC68ACB6-EB15-401E-9494-9F96B29F624F}" dt="2025-02-19T13:18:47.690" v="675"/>
        <pc:sldMkLst>
          <pc:docMk/>
          <pc:sldMk cId="16830494" sldId="338"/>
        </pc:sldMkLst>
      </pc:sldChg>
      <pc:sldChg chg="modSp add mod">
        <pc:chgData name="Sheetal Chaudhary" userId="1bdea874-f4c6-4359-ad22-ed3a992ed019" providerId="ADAL" clId="{DC68ACB6-EB15-401E-9494-9F96B29F624F}" dt="2025-02-17T14:59:37.947" v="661" actId="113"/>
        <pc:sldMkLst>
          <pc:docMk/>
          <pc:sldMk cId="3930926836" sldId="339"/>
        </pc:sldMkLst>
      </pc:sldChg>
      <pc:sldChg chg="modSp add del mod modAnim">
        <pc:chgData name="Sheetal Chaudhary" userId="1bdea874-f4c6-4359-ad22-ed3a992ed019" providerId="ADAL" clId="{DC68ACB6-EB15-401E-9494-9F96B29F624F}" dt="2025-02-19T13:16:48.793" v="673" actId="47"/>
        <pc:sldMkLst>
          <pc:docMk/>
          <pc:sldMk cId="1164150395" sldId="340"/>
        </pc:sldMkLst>
      </pc:sldChg>
      <pc:sldChg chg="modSp add mod modAnim">
        <pc:chgData name="Sheetal Chaudhary" userId="1bdea874-f4c6-4359-ad22-ed3a992ed019" providerId="ADAL" clId="{DC68ACB6-EB15-401E-9494-9F96B29F624F}" dt="2025-02-19T13:20:41.429" v="684"/>
        <pc:sldMkLst>
          <pc:docMk/>
          <pc:sldMk cId="2340453850" sldId="341"/>
        </pc:sldMkLst>
      </pc:sldChg>
      <pc:sldChg chg="modSp mod">
        <pc:chgData name="Sheetal Chaudhary" userId="1bdea874-f4c6-4359-ad22-ed3a992ed019" providerId="ADAL" clId="{DC68ACB6-EB15-401E-9494-9F96B29F624F}" dt="2025-02-19T13:18:47.690" v="675"/>
        <pc:sldMkLst>
          <pc:docMk/>
          <pc:sldMk cId="3387411650" sldId="342"/>
        </pc:sldMkLst>
        <pc:spChg chg="mod">
          <ac:chgData name="Sheetal Chaudhary" userId="1bdea874-f4c6-4359-ad22-ed3a992ed019" providerId="ADAL" clId="{DC68ACB6-EB15-401E-9494-9F96B29F624F}" dt="2025-02-19T13:18:47.690" v="675"/>
          <ac:spMkLst>
            <pc:docMk/>
            <pc:sldMk cId="3387411650" sldId="342"/>
            <ac:spMk id="2" creationId="{946425B8-902F-6519-713A-1211A84521BC}"/>
          </ac:spMkLst>
        </pc:spChg>
      </pc:sldChg>
      <pc:sldChg chg="delSp add mod">
        <pc:chgData name="Sheetal Chaudhary" userId="1bdea874-f4c6-4359-ad22-ed3a992ed019" providerId="ADAL" clId="{DC68ACB6-EB15-401E-9494-9F96B29F624F}" dt="2025-02-19T14:04:20.459" v="685" actId="478"/>
        <pc:sldMkLst>
          <pc:docMk/>
          <pc:sldMk cId="360970935" sldId="343"/>
        </pc:sldMkLst>
      </pc:sldChg>
    </pc:docChg>
  </pc:docChgLst>
  <pc:docChgLst>
    <pc:chgData name="James Cumine" userId="6c023134-7aac-410a-8d9c-c249265294b8" providerId="ADAL" clId="{DF87B496-4740-4A8C-BABC-1E860861E891}"/>
    <pc:docChg chg="undo custSel delSld modSld">
      <pc:chgData name="James Cumine" userId="6c023134-7aac-410a-8d9c-c249265294b8" providerId="ADAL" clId="{DF87B496-4740-4A8C-BABC-1E860861E891}" dt="2025-02-19T13:56:51.490" v="1153" actId="26606"/>
      <pc:docMkLst>
        <pc:docMk/>
      </pc:docMkLst>
      <pc:sldChg chg="addSp modSp mod">
        <pc:chgData name="James Cumine" userId="6c023134-7aac-410a-8d9c-c249265294b8" providerId="ADAL" clId="{DF87B496-4740-4A8C-BABC-1E860861E891}" dt="2025-02-17T14:33:03.836" v="1007" actId="14100"/>
        <pc:sldMkLst>
          <pc:docMk/>
          <pc:sldMk cId="129434842" sldId="282"/>
        </pc:sldMkLst>
      </pc:sldChg>
      <pc:sldChg chg="del">
        <pc:chgData name="James Cumine" userId="6c023134-7aac-410a-8d9c-c249265294b8" providerId="ADAL" clId="{DF87B496-4740-4A8C-BABC-1E860861E891}" dt="2025-02-06T19:37:29.527" v="979" actId="2696"/>
        <pc:sldMkLst>
          <pc:docMk/>
          <pc:sldMk cId="1995943440" sldId="287"/>
        </pc:sldMkLst>
      </pc:sldChg>
      <pc:sldChg chg="modSp mod">
        <pc:chgData name="James Cumine" userId="6c023134-7aac-410a-8d9c-c249265294b8" providerId="ADAL" clId="{DF87B496-4740-4A8C-BABC-1E860861E891}" dt="2025-02-06T13:14:22.753" v="458" actId="20577"/>
        <pc:sldMkLst>
          <pc:docMk/>
          <pc:sldMk cId="2999381783" sldId="288"/>
        </pc:sldMkLst>
      </pc:sldChg>
      <pc:sldChg chg="del">
        <pc:chgData name="James Cumine" userId="6c023134-7aac-410a-8d9c-c249265294b8" providerId="ADAL" clId="{DF87B496-4740-4A8C-BABC-1E860861E891}" dt="2025-02-06T19:37:37.556" v="980" actId="2696"/>
        <pc:sldMkLst>
          <pc:docMk/>
          <pc:sldMk cId="2238448223" sldId="293"/>
        </pc:sldMkLst>
      </pc:sldChg>
      <pc:sldChg chg="addSp delSp modSp mod modClrScheme chgLayout">
        <pc:chgData name="James Cumine" userId="6c023134-7aac-410a-8d9c-c249265294b8" providerId="ADAL" clId="{DF87B496-4740-4A8C-BABC-1E860861E891}" dt="2025-02-19T13:55:58.240" v="1146" actId="26606"/>
        <pc:sldMkLst>
          <pc:docMk/>
          <pc:sldMk cId="3423018590" sldId="294"/>
        </pc:sldMkLst>
        <pc:spChg chg="mod">
          <ac:chgData name="James Cumine" userId="6c023134-7aac-410a-8d9c-c249265294b8" providerId="ADAL" clId="{DF87B496-4740-4A8C-BABC-1E860861E891}" dt="2025-02-19T13:55:58.240" v="1146" actId="26606"/>
          <ac:spMkLst>
            <pc:docMk/>
            <pc:sldMk cId="3423018590" sldId="294"/>
            <ac:spMk id="2" creationId="{B1042E77-5532-018F-A504-62F526720AF0}"/>
          </ac:spMkLst>
        </pc:spChg>
        <pc:graphicFrameChg chg="add mod">
          <ac:chgData name="James Cumine" userId="6c023134-7aac-410a-8d9c-c249265294b8" providerId="ADAL" clId="{DF87B496-4740-4A8C-BABC-1E860861E891}" dt="2025-02-19T13:55:58.240" v="1146" actId="26606"/>
          <ac:graphicFrameMkLst>
            <pc:docMk/>
            <pc:sldMk cId="3423018590" sldId="294"/>
            <ac:graphicFrameMk id="6" creationId="{42E1B923-4B60-B648-DC27-9DEB8F6B37C6}"/>
          </ac:graphicFrameMkLst>
        </pc:graphicFrameChg>
      </pc:sldChg>
      <pc:sldChg chg="addSp delSp modSp mod modClrScheme chgLayout">
        <pc:chgData name="James Cumine" userId="6c023134-7aac-410a-8d9c-c249265294b8" providerId="ADAL" clId="{DF87B496-4740-4A8C-BABC-1E860861E891}" dt="2025-02-19T13:56:51.490" v="1153" actId="26606"/>
        <pc:sldMkLst>
          <pc:docMk/>
          <pc:sldMk cId="20018541" sldId="295"/>
        </pc:sldMkLst>
      </pc:sldChg>
      <pc:sldChg chg="addSp modSp mod">
        <pc:chgData name="James Cumine" userId="6c023134-7aac-410a-8d9c-c249265294b8" providerId="ADAL" clId="{DF87B496-4740-4A8C-BABC-1E860861E891}" dt="2025-02-19T13:56:27.386" v="1148" actId="14100"/>
        <pc:sldMkLst>
          <pc:docMk/>
          <pc:sldMk cId="1457912842" sldId="305"/>
        </pc:sldMkLst>
      </pc:sldChg>
      <pc:sldChg chg="del">
        <pc:chgData name="James Cumine" userId="6c023134-7aac-410a-8d9c-c249265294b8" providerId="ADAL" clId="{DF87B496-4740-4A8C-BABC-1E860861E891}" dt="2025-02-06T19:37:26.408" v="978" actId="2696"/>
        <pc:sldMkLst>
          <pc:docMk/>
          <pc:sldMk cId="3246749322" sldId="313"/>
        </pc:sldMkLst>
      </pc:sldChg>
      <pc:sldChg chg="del">
        <pc:chgData name="James Cumine" userId="6c023134-7aac-410a-8d9c-c249265294b8" providerId="ADAL" clId="{DF87B496-4740-4A8C-BABC-1E860861E891}" dt="2025-02-06T19:37:48.709" v="981" actId="2696"/>
        <pc:sldMkLst>
          <pc:docMk/>
          <pc:sldMk cId="3841824283" sldId="314"/>
        </pc:sldMkLst>
      </pc:sldChg>
      <pc:sldChg chg="modSp mod">
        <pc:chgData name="James Cumine" userId="6c023134-7aac-410a-8d9c-c249265294b8" providerId="ADAL" clId="{DF87B496-4740-4A8C-BABC-1E860861E891}" dt="2025-01-30T12:45:05.742" v="0" actId="20577"/>
        <pc:sldMkLst>
          <pc:docMk/>
          <pc:sldMk cId="1255835236" sldId="325"/>
        </pc:sldMkLst>
      </pc:sldChg>
    </pc:docChg>
  </pc:docChgLst>
  <pc:docChgLst>
    <pc:chgData name="Vanessa Jackson" userId="dabd5e2d-3aa8-4221-ac28-1d3fbe1e16ba" providerId="ADAL" clId="{0BF78BE8-1F04-4E77-A2B0-01A592897C55}"/>
    <pc:docChg chg="undo custSel delSld modSld sldOrd">
      <pc:chgData name="Vanessa Jackson" userId="dabd5e2d-3aa8-4221-ac28-1d3fbe1e16ba" providerId="ADAL" clId="{0BF78BE8-1F04-4E77-A2B0-01A592897C55}" dt="2025-03-05T11:57:32.425" v="511"/>
      <pc:docMkLst>
        <pc:docMk/>
      </pc:docMkLst>
      <pc:sldChg chg="modSp modAnim">
        <pc:chgData name="Vanessa Jackson" userId="dabd5e2d-3aa8-4221-ac28-1d3fbe1e16ba" providerId="ADAL" clId="{0BF78BE8-1F04-4E77-A2B0-01A592897C55}" dt="2025-03-05T11:57:32.425" v="511"/>
        <pc:sldMkLst>
          <pc:docMk/>
          <pc:sldMk cId="1936559871" sldId="261"/>
        </pc:sldMkLst>
        <pc:spChg chg="mod">
          <ac:chgData name="Vanessa Jackson" userId="dabd5e2d-3aa8-4221-ac28-1d3fbe1e16ba" providerId="ADAL" clId="{0BF78BE8-1F04-4E77-A2B0-01A592897C55}" dt="2025-03-05T10:32:43.257" v="168" actId="5793"/>
          <ac:spMkLst>
            <pc:docMk/>
            <pc:sldMk cId="1936559871" sldId="261"/>
            <ac:spMk id="3" creationId="{7677E3DC-09D1-3F30-0F70-596139E85BCE}"/>
          </ac:spMkLst>
        </pc:spChg>
      </pc:sldChg>
      <pc:sldChg chg="del">
        <pc:chgData name="Vanessa Jackson" userId="dabd5e2d-3aa8-4221-ac28-1d3fbe1e16ba" providerId="ADAL" clId="{0BF78BE8-1F04-4E77-A2B0-01A592897C55}" dt="2025-03-05T10:35:59.613" v="193" actId="2696"/>
        <pc:sldMkLst>
          <pc:docMk/>
          <pc:sldMk cId="2305383166" sldId="263"/>
        </pc:sldMkLst>
      </pc:sldChg>
      <pc:sldChg chg="del">
        <pc:chgData name="Vanessa Jackson" userId="dabd5e2d-3aa8-4221-ac28-1d3fbe1e16ba" providerId="ADAL" clId="{0BF78BE8-1F04-4E77-A2B0-01A592897C55}" dt="2025-03-05T10:38:32.868" v="377" actId="2696"/>
        <pc:sldMkLst>
          <pc:docMk/>
          <pc:sldMk cId="2147429285" sldId="266"/>
        </pc:sldMkLst>
      </pc:sldChg>
      <pc:sldChg chg="del">
        <pc:chgData name="Vanessa Jackson" userId="dabd5e2d-3aa8-4221-ac28-1d3fbe1e16ba" providerId="ADAL" clId="{0BF78BE8-1F04-4E77-A2B0-01A592897C55}" dt="2025-03-05T10:35:28.804" v="181" actId="2696"/>
        <pc:sldMkLst>
          <pc:docMk/>
          <pc:sldMk cId="3573824861" sldId="267"/>
        </pc:sldMkLst>
      </pc:sldChg>
      <pc:sldChg chg="del">
        <pc:chgData name="Vanessa Jackson" userId="dabd5e2d-3aa8-4221-ac28-1d3fbe1e16ba" providerId="ADAL" clId="{0BF78BE8-1F04-4E77-A2B0-01A592897C55}" dt="2025-03-05T10:35:45.373" v="188" actId="2696"/>
        <pc:sldMkLst>
          <pc:docMk/>
          <pc:sldMk cId="507481219" sldId="268"/>
        </pc:sldMkLst>
      </pc:sldChg>
      <pc:sldChg chg="del">
        <pc:chgData name="Vanessa Jackson" userId="dabd5e2d-3aa8-4221-ac28-1d3fbe1e16ba" providerId="ADAL" clId="{0BF78BE8-1F04-4E77-A2B0-01A592897C55}" dt="2025-03-05T10:31:45.104" v="116" actId="2696"/>
        <pc:sldMkLst>
          <pc:docMk/>
          <pc:sldMk cId="886351180" sldId="269"/>
        </pc:sldMkLst>
      </pc:sldChg>
      <pc:sldChg chg="modSp mod">
        <pc:chgData name="Vanessa Jackson" userId="dabd5e2d-3aa8-4221-ac28-1d3fbe1e16ba" providerId="ADAL" clId="{0BF78BE8-1F04-4E77-A2B0-01A592897C55}" dt="2025-03-05T10:32:11.409" v="119" actId="14100"/>
        <pc:sldMkLst>
          <pc:docMk/>
          <pc:sldMk cId="759423000" sldId="274"/>
        </pc:sldMkLst>
        <pc:spChg chg="mod">
          <ac:chgData name="Vanessa Jackson" userId="dabd5e2d-3aa8-4221-ac28-1d3fbe1e16ba" providerId="ADAL" clId="{0BF78BE8-1F04-4E77-A2B0-01A592897C55}" dt="2025-03-05T10:32:11.409" v="119" actId="14100"/>
          <ac:spMkLst>
            <pc:docMk/>
            <pc:sldMk cId="759423000" sldId="274"/>
            <ac:spMk id="2" creationId="{576F35A5-16D2-B676-0549-6215FF5D721E}"/>
          </ac:spMkLst>
        </pc:spChg>
      </pc:sldChg>
      <pc:sldChg chg="del">
        <pc:chgData name="Vanessa Jackson" userId="dabd5e2d-3aa8-4221-ac28-1d3fbe1e16ba" providerId="ADAL" clId="{0BF78BE8-1F04-4E77-A2B0-01A592897C55}" dt="2025-03-05T10:30:31.865" v="31" actId="2696"/>
        <pc:sldMkLst>
          <pc:docMk/>
          <pc:sldMk cId="1489363579" sldId="275"/>
        </pc:sldMkLst>
      </pc:sldChg>
      <pc:sldChg chg="modSp mod modAnim">
        <pc:chgData name="Vanessa Jackson" userId="dabd5e2d-3aa8-4221-ac28-1d3fbe1e16ba" providerId="ADAL" clId="{0BF78BE8-1F04-4E77-A2B0-01A592897C55}" dt="2025-03-05T10:46:59.041" v="494" actId="20577"/>
        <pc:sldMkLst>
          <pc:docMk/>
          <pc:sldMk cId="1826866335" sldId="276"/>
        </pc:sldMkLst>
        <pc:spChg chg="mod">
          <ac:chgData name="Vanessa Jackson" userId="dabd5e2d-3aa8-4221-ac28-1d3fbe1e16ba" providerId="ADAL" clId="{0BF78BE8-1F04-4E77-A2B0-01A592897C55}" dt="2025-03-05T10:46:59.041" v="494" actId="20577"/>
          <ac:spMkLst>
            <pc:docMk/>
            <pc:sldMk cId="1826866335" sldId="276"/>
            <ac:spMk id="2" creationId="{2F265CD9-29A8-E040-3C65-D3A2A584F28C}"/>
          </ac:spMkLst>
        </pc:spChg>
        <pc:spChg chg="mod">
          <ac:chgData name="Vanessa Jackson" userId="dabd5e2d-3aa8-4221-ac28-1d3fbe1e16ba" providerId="ADAL" clId="{0BF78BE8-1F04-4E77-A2B0-01A592897C55}" dt="2025-03-05T10:46:53.315" v="493" actId="14100"/>
          <ac:spMkLst>
            <pc:docMk/>
            <pc:sldMk cId="1826866335" sldId="276"/>
            <ac:spMk id="6" creationId="{2717759E-8062-35DA-A73C-183FCE57A751}"/>
          </ac:spMkLst>
        </pc:spChg>
      </pc:sldChg>
      <pc:sldChg chg="del">
        <pc:chgData name="Vanessa Jackson" userId="dabd5e2d-3aa8-4221-ac28-1d3fbe1e16ba" providerId="ADAL" clId="{0BF78BE8-1F04-4E77-A2B0-01A592897C55}" dt="2025-03-05T10:31:53.348" v="117" actId="2696"/>
        <pc:sldMkLst>
          <pc:docMk/>
          <pc:sldMk cId="3249157611" sldId="277"/>
        </pc:sldMkLst>
      </pc:sldChg>
      <pc:sldChg chg="del">
        <pc:chgData name="Vanessa Jackson" userId="dabd5e2d-3aa8-4221-ac28-1d3fbe1e16ba" providerId="ADAL" clId="{0BF78BE8-1F04-4E77-A2B0-01A592897C55}" dt="2025-03-05T10:31:21.603" v="113" actId="2696"/>
        <pc:sldMkLst>
          <pc:docMk/>
          <pc:sldMk cId="2691855070" sldId="281"/>
        </pc:sldMkLst>
      </pc:sldChg>
      <pc:sldChg chg="del">
        <pc:chgData name="Vanessa Jackson" userId="dabd5e2d-3aa8-4221-ac28-1d3fbe1e16ba" providerId="ADAL" clId="{0BF78BE8-1F04-4E77-A2B0-01A592897C55}" dt="2025-03-05T10:35:24.529" v="179" actId="2696"/>
        <pc:sldMkLst>
          <pc:docMk/>
          <pc:sldMk cId="129434842" sldId="282"/>
        </pc:sldMkLst>
      </pc:sldChg>
      <pc:sldChg chg="del">
        <pc:chgData name="Vanessa Jackson" userId="dabd5e2d-3aa8-4221-ac28-1d3fbe1e16ba" providerId="ADAL" clId="{0BF78BE8-1F04-4E77-A2B0-01A592897C55}" dt="2025-03-05T10:33:55.293" v="169" actId="2696"/>
        <pc:sldMkLst>
          <pc:docMk/>
          <pc:sldMk cId="2898714246" sldId="283"/>
        </pc:sldMkLst>
      </pc:sldChg>
      <pc:sldChg chg="modSp mod">
        <pc:chgData name="Vanessa Jackson" userId="dabd5e2d-3aa8-4221-ac28-1d3fbe1e16ba" providerId="ADAL" clId="{0BF78BE8-1F04-4E77-A2B0-01A592897C55}" dt="2025-03-05T11:14:15.288" v="497"/>
        <pc:sldMkLst>
          <pc:docMk/>
          <pc:sldMk cId="121424928" sldId="284"/>
        </pc:sldMkLst>
        <pc:spChg chg="mod">
          <ac:chgData name="Vanessa Jackson" userId="dabd5e2d-3aa8-4221-ac28-1d3fbe1e16ba" providerId="ADAL" clId="{0BF78BE8-1F04-4E77-A2B0-01A592897C55}" dt="2025-03-05T10:37:49.440" v="281" actId="20577"/>
          <ac:spMkLst>
            <pc:docMk/>
            <pc:sldMk cId="121424928" sldId="284"/>
            <ac:spMk id="2" creationId="{7FE72BD2-563E-D0DE-E87E-68E8B2E6AF8A}"/>
          </ac:spMkLst>
        </pc:spChg>
        <pc:spChg chg="mod">
          <ac:chgData name="Vanessa Jackson" userId="dabd5e2d-3aa8-4221-ac28-1d3fbe1e16ba" providerId="ADAL" clId="{0BF78BE8-1F04-4E77-A2B0-01A592897C55}" dt="2025-03-05T11:14:15.288" v="497"/>
          <ac:spMkLst>
            <pc:docMk/>
            <pc:sldMk cId="121424928" sldId="284"/>
            <ac:spMk id="3" creationId="{E19BE89E-CB41-8570-68DC-91974C10327D}"/>
          </ac:spMkLst>
        </pc:spChg>
      </pc:sldChg>
      <pc:sldChg chg="del">
        <pc:chgData name="Vanessa Jackson" userId="dabd5e2d-3aa8-4221-ac28-1d3fbe1e16ba" providerId="ADAL" clId="{0BF78BE8-1F04-4E77-A2B0-01A592897C55}" dt="2025-03-05T10:37:38.205" v="250" actId="2696"/>
        <pc:sldMkLst>
          <pc:docMk/>
          <pc:sldMk cId="1593242858" sldId="285"/>
        </pc:sldMkLst>
      </pc:sldChg>
      <pc:sldChg chg="del">
        <pc:chgData name="Vanessa Jackson" userId="dabd5e2d-3aa8-4221-ac28-1d3fbe1e16ba" providerId="ADAL" clId="{0BF78BE8-1F04-4E77-A2B0-01A592897C55}" dt="2025-03-05T10:34:02.650" v="171" actId="2696"/>
        <pc:sldMkLst>
          <pc:docMk/>
          <pc:sldMk cId="2999381783" sldId="288"/>
        </pc:sldMkLst>
      </pc:sldChg>
      <pc:sldChg chg="del">
        <pc:chgData name="Vanessa Jackson" userId="dabd5e2d-3aa8-4221-ac28-1d3fbe1e16ba" providerId="ADAL" clId="{0BF78BE8-1F04-4E77-A2B0-01A592897C55}" dt="2025-03-05T10:31:28.976" v="114" actId="2696"/>
        <pc:sldMkLst>
          <pc:docMk/>
          <pc:sldMk cId="2029300559" sldId="289"/>
        </pc:sldMkLst>
      </pc:sldChg>
      <pc:sldChg chg="del">
        <pc:chgData name="Vanessa Jackson" userId="dabd5e2d-3aa8-4221-ac28-1d3fbe1e16ba" providerId="ADAL" clId="{0BF78BE8-1F04-4E77-A2B0-01A592897C55}" dt="2025-03-05T10:33:57.321" v="170" actId="2696"/>
        <pc:sldMkLst>
          <pc:docMk/>
          <pc:sldMk cId="3529951951" sldId="291"/>
        </pc:sldMkLst>
      </pc:sldChg>
      <pc:sldChg chg="del">
        <pc:chgData name="Vanessa Jackson" userId="dabd5e2d-3aa8-4221-ac28-1d3fbe1e16ba" providerId="ADAL" clId="{0BF78BE8-1F04-4E77-A2B0-01A592897C55}" dt="2025-03-05T10:30:39.886" v="33" actId="2696"/>
        <pc:sldMkLst>
          <pc:docMk/>
          <pc:sldMk cId="4190089641" sldId="292"/>
        </pc:sldMkLst>
      </pc:sldChg>
      <pc:sldChg chg="modSp ord">
        <pc:chgData name="Vanessa Jackson" userId="dabd5e2d-3aa8-4221-ac28-1d3fbe1e16ba" providerId="ADAL" clId="{0BF78BE8-1F04-4E77-A2B0-01A592897C55}" dt="2025-03-05T10:46:04.854" v="489" actId="20577"/>
        <pc:sldMkLst>
          <pc:docMk/>
          <pc:sldMk cId="3423018590" sldId="294"/>
        </pc:sldMkLst>
        <pc:graphicFrameChg chg="mod">
          <ac:chgData name="Vanessa Jackson" userId="dabd5e2d-3aa8-4221-ac28-1d3fbe1e16ba" providerId="ADAL" clId="{0BF78BE8-1F04-4E77-A2B0-01A592897C55}" dt="2025-03-05T10:46:04.854" v="489" actId="20577"/>
          <ac:graphicFrameMkLst>
            <pc:docMk/>
            <pc:sldMk cId="3423018590" sldId="294"/>
            <ac:graphicFrameMk id="6" creationId="{42E1B923-4B60-B648-DC27-9DEB8F6B37C6}"/>
          </ac:graphicFrameMkLst>
        </pc:graphicFrameChg>
      </pc:sldChg>
      <pc:sldChg chg="modSp del">
        <pc:chgData name="Vanessa Jackson" userId="dabd5e2d-3aa8-4221-ac28-1d3fbe1e16ba" providerId="ADAL" clId="{0BF78BE8-1F04-4E77-A2B0-01A592897C55}" dt="2025-03-05T10:35:21.141" v="178" actId="2696"/>
        <pc:sldMkLst>
          <pc:docMk/>
          <pc:sldMk cId="20018541" sldId="295"/>
        </pc:sldMkLst>
        <pc:graphicFrameChg chg="mod">
          <ac:chgData name="Vanessa Jackson" userId="dabd5e2d-3aa8-4221-ac28-1d3fbe1e16ba" providerId="ADAL" clId="{0BF78BE8-1F04-4E77-A2B0-01A592897C55}" dt="2025-03-05T10:35:07.091" v="175"/>
          <ac:graphicFrameMkLst>
            <pc:docMk/>
            <pc:sldMk cId="20018541" sldId="295"/>
            <ac:graphicFrameMk id="20" creationId="{50A46251-295C-EF29-4756-30C480BA8A6F}"/>
          </ac:graphicFrameMkLst>
        </pc:graphicFrameChg>
      </pc:sldChg>
      <pc:sldChg chg="del">
        <pc:chgData name="Vanessa Jackson" userId="dabd5e2d-3aa8-4221-ac28-1d3fbe1e16ba" providerId="ADAL" clId="{0BF78BE8-1F04-4E77-A2B0-01A592897C55}" dt="2025-03-05T10:34:11.445" v="172" actId="2696"/>
        <pc:sldMkLst>
          <pc:docMk/>
          <pc:sldMk cId="1457912842" sldId="305"/>
        </pc:sldMkLst>
      </pc:sldChg>
      <pc:sldChg chg="del">
        <pc:chgData name="Vanessa Jackson" userId="dabd5e2d-3aa8-4221-ac28-1d3fbe1e16ba" providerId="ADAL" clId="{0BF78BE8-1F04-4E77-A2B0-01A592897C55}" dt="2025-03-05T10:35:34.191" v="183" actId="2696"/>
        <pc:sldMkLst>
          <pc:docMk/>
          <pc:sldMk cId="3763775733" sldId="321"/>
        </pc:sldMkLst>
      </pc:sldChg>
      <pc:sldChg chg="del">
        <pc:chgData name="Vanessa Jackson" userId="dabd5e2d-3aa8-4221-ac28-1d3fbe1e16ba" providerId="ADAL" clId="{0BF78BE8-1F04-4E77-A2B0-01A592897C55}" dt="2025-03-05T10:30:36.799" v="32" actId="2696"/>
        <pc:sldMkLst>
          <pc:docMk/>
          <pc:sldMk cId="2191045385" sldId="322"/>
        </pc:sldMkLst>
      </pc:sldChg>
      <pc:sldChg chg="del">
        <pc:chgData name="Vanessa Jackson" userId="dabd5e2d-3aa8-4221-ac28-1d3fbe1e16ba" providerId="ADAL" clId="{0BF78BE8-1F04-4E77-A2B0-01A592897C55}" dt="2025-03-05T10:35:38.821" v="185" actId="2696"/>
        <pc:sldMkLst>
          <pc:docMk/>
          <pc:sldMk cId="936026434" sldId="323"/>
        </pc:sldMkLst>
      </pc:sldChg>
      <pc:sldChg chg="del">
        <pc:chgData name="Vanessa Jackson" userId="dabd5e2d-3aa8-4221-ac28-1d3fbe1e16ba" providerId="ADAL" clId="{0BF78BE8-1F04-4E77-A2B0-01A592897C55}" dt="2025-03-05T10:35:31.433" v="182" actId="2696"/>
        <pc:sldMkLst>
          <pc:docMk/>
          <pc:sldMk cId="2579730748" sldId="324"/>
        </pc:sldMkLst>
      </pc:sldChg>
      <pc:sldChg chg="del">
        <pc:chgData name="Vanessa Jackson" userId="dabd5e2d-3aa8-4221-ac28-1d3fbe1e16ba" providerId="ADAL" clId="{0BF78BE8-1F04-4E77-A2B0-01A592897C55}" dt="2025-03-05T10:35:36.540" v="184" actId="2696"/>
        <pc:sldMkLst>
          <pc:docMk/>
          <pc:sldMk cId="1255835236" sldId="325"/>
        </pc:sldMkLst>
      </pc:sldChg>
      <pc:sldChg chg="del">
        <pc:chgData name="Vanessa Jackson" userId="dabd5e2d-3aa8-4221-ac28-1d3fbe1e16ba" providerId="ADAL" clId="{0BF78BE8-1F04-4E77-A2B0-01A592897C55}" dt="2025-03-05T10:35:41.348" v="186" actId="2696"/>
        <pc:sldMkLst>
          <pc:docMk/>
          <pc:sldMk cId="3516094285" sldId="326"/>
        </pc:sldMkLst>
      </pc:sldChg>
      <pc:sldChg chg="del">
        <pc:chgData name="Vanessa Jackson" userId="dabd5e2d-3aa8-4221-ac28-1d3fbe1e16ba" providerId="ADAL" clId="{0BF78BE8-1F04-4E77-A2B0-01A592897C55}" dt="2025-03-05T10:35:43.291" v="187" actId="2696"/>
        <pc:sldMkLst>
          <pc:docMk/>
          <pc:sldMk cId="515995406" sldId="327"/>
        </pc:sldMkLst>
      </pc:sldChg>
      <pc:sldChg chg="modSp del mod">
        <pc:chgData name="Vanessa Jackson" userId="dabd5e2d-3aa8-4221-ac28-1d3fbe1e16ba" providerId="ADAL" clId="{0BF78BE8-1F04-4E77-A2B0-01A592897C55}" dt="2025-03-05T10:37:22.435" v="249" actId="2696"/>
        <pc:sldMkLst>
          <pc:docMk/>
          <pc:sldMk cId="2525835951" sldId="328"/>
        </pc:sldMkLst>
        <pc:spChg chg="mod">
          <ac:chgData name="Vanessa Jackson" userId="dabd5e2d-3aa8-4221-ac28-1d3fbe1e16ba" providerId="ADAL" clId="{0BF78BE8-1F04-4E77-A2B0-01A592897C55}" dt="2025-03-05T10:36:42.024" v="205" actId="21"/>
          <ac:spMkLst>
            <pc:docMk/>
            <pc:sldMk cId="2525835951" sldId="328"/>
            <ac:spMk id="2" creationId="{ABA35BAB-509C-8996-B2BB-C441343B8525}"/>
          </ac:spMkLst>
        </pc:spChg>
      </pc:sldChg>
      <pc:sldChg chg="del">
        <pc:chgData name="Vanessa Jackson" userId="dabd5e2d-3aa8-4221-ac28-1d3fbe1e16ba" providerId="ADAL" clId="{0BF78BE8-1F04-4E77-A2B0-01A592897C55}" dt="2025-03-05T10:35:57.313" v="192" actId="2696"/>
        <pc:sldMkLst>
          <pc:docMk/>
          <pc:sldMk cId="2551423739" sldId="330"/>
        </pc:sldMkLst>
      </pc:sldChg>
      <pc:sldChg chg="del">
        <pc:chgData name="Vanessa Jackson" userId="dabd5e2d-3aa8-4221-ac28-1d3fbe1e16ba" providerId="ADAL" clId="{0BF78BE8-1F04-4E77-A2B0-01A592897C55}" dt="2025-03-05T10:31:37.643" v="115" actId="2696"/>
        <pc:sldMkLst>
          <pc:docMk/>
          <pc:sldMk cId="2887174208" sldId="335"/>
        </pc:sldMkLst>
      </pc:sldChg>
      <pc:sldChg chg="del">
        <pc:chgData name="Vanessa Jackson" userId="dabd5e2d-3aa8-4221-ac28-1d3fbe1e16ba" providerId="ADAL" clId="{0BF78BE8-1F04-4E77-A2B0-01A592897C55}" dt="2025-03-05T10:35:26.840" v="180" actId="2696"/>
        <pc:sldMkLst>
          <pc:docMk/>
          <pc:sldMk cId="3840377916" sldId="337"/>
        </pc:sldMkLst>
      </pc:sldChg>
      <pc:sldChg chg="del">
        <pc:chgData name="Vanessa Jackson" userId="dabd5e2d-3aa8-4221-ac28-1d3fbe1e16ba" providerId="ADAL" clId="{0BF78BE8-1F04-4E77-A2B0-01A592897C55}" dt="2025-03-05T10:38:46.189" v="378" actId="2696"/>
        <pc:sldMkLst>
          <pc:docMk/>
          <pc:sldMk cId="16830494" sldId="338"/>
        </pc:sldMkLst>
      </pc:sldChg>
      <pc:sldChg chg="del">
        <pc:chgData name="Vanessa Jackson" userId="dabd5e2d-3aa8-4221-ac28-1d3fbe1e16ba" providerId="ADAL" clId="{0BF78BE8-1F04-4E77-A2B0-01A592897C55}" dt="2025-03-05T10:35:47.637" v="189" actId="2696"/>
        <pc:sldMkLst>
          <pc:docMk/>
          <pc:sldMk cId="3930926836" sldId="339"/>
        </pc:sldMkLst>
      </pc:sldChg>
      <pc:sldChg chg="del">
        <pc:chgData name="Vanessa Jackson" userId="dabd5e2d-3aa8-4221-ac28-1d3fbe1e16ba" providerId="ADAL" clId="{0BF78BE8-1F04-4E77-A2B0-01A592897C55}" dt="2025-03-05T10:35:55.039" v="191" actId="2696"/>
        <pc:sldMkLst>
          <pc:docMk/>
          <pc:sldMk cId="2340453850" sldId="341"/>
        </pc:sldMkLst>
      </pc:sldChg>
      <pc:sldChg chg="del">
        <pc:chgData name="Vanessa Jackson" userId="dabd5e2d-3aa8-4221-ac28-1d3fbe1e16ba" providerId="ADAL" clId="{0BF78BE8-1F04-4E77-A2B0-01A592897C55}" dt="2025-03-05T10:35:50.034" v="190" actId="2696"/>
        <pc:sldMkLst>
          <pc:docMk/>
          <pc:sldMk cId="360970935" sldId="343"/>
        </pc:sldMkLst>
      </pc:sldChg>
    </pc:docChg>
  </pc:docChgLst>
  <pc:docChgLst>
    <pc:chgData name="Vanessa Jackson" userId="dabd5e2d-3aa8-4221-ac28-1d3fbe1e16ba" providerId="ADAL" clId="{74CD7B2D-8303-42AB-9F00-F365889D049B}"/>
    <pc:docChg chg="undo redo custSel addSld delSld modSld sldOrd">
      <pc:chgData name="Vanessa Jackson" userId="dabd5e2d-3aa8-4221-ac28-1d3fbe1e16ba" providerId="ADAL" clId="{74CD7B2D-8303-42AB-9F00-F365889D049B}" dt="2024-08-27T14:43:32.645" v="7257" actId="478"/>
      <pc:docMkLst>
        <pc:docMk/>
      </pc:docMkLst>
      <pc:sldChg chg="del">
        <pc:chgData name="Vanessa Jackson" userId="dabd5e2d-3aa8-4221-ac28-1d3fbe1e16ba" providerId="ADAL" clId="{74CD7B2D-8303-42AB-9F00-F365889D049B}" dt="2024-08-08T11:25:41.687" v="55" actId="2696"/>
        <pc:sldMkLst>
          <pc:docMk/>
          <pc:sldMk cId="1317349771" sldId="257"/>
        </pc:sldMkLst>
      </pc:sldChg>
      <pc:sldChg chg="del">
        <pc:chgData name="Vanessa Jackson" userId="dabd5e2d-3aa8-4221-ac28-1d3fbe1e16ba" providerId="ADAL" clId="{74CD7B2D-8303-42AB-9F00-F365889D049B}" dt="2024-08-08T11:25:47.672" v="56" actId="2696"/>
        <pc:sldMkLst>
          <pc:docMk/>
          <pc:sldMk cId="3314784643" sldId="258"/>
        </pc:sldMkLst>
      </pc:sldChg>
      <pc:sldChg chg="del">
        <pc:chgData name="Vanessa Jackson" userId="dabd5e2d-3aa8-4221-ac28-1d3fbe1e16ba" providerId="ADAL" clId="{74CD7B2D-8303-42AB-9F00-F365889D049B}" dt="2024-08-08T11:25:52.567" v="57" actId="2696"/>
        <pc:sldMkLst>
          <pc:docMk/>
          <pc:sldMk cId="2618740458" sldId="259"/>
        </pc:sldMkLst>
      </pc:sldChg>
      <pc:sldChg chg="modSp mod modAnim">
        <pc:chgData name="Vanessa Jackson" userId="dabd5e2d-3aa8-4221-ac28-1d3fbe1e16ba" providerId="ADAL" clId="{74CD7B2D-8303-42AB-9F00-F365889D049B}" dt="2024-08-23T09:27:28.195" v="7149"/>
        <pc:sldMkLst>
          <pc:docMk/>
          <pc:sldMk cId="1936559871" sldId="261"/>
        </pc:sldMkLst>
      </pc:sldChg>
      <pc:sldChg chg="modSp mod">
        <pc:chgData name="Vanessa Jackson" userId="dabd5e2d-3aa8-4221-ac28-1d3fbe1e16ba" providerId="ADAL" clId="{74CD7B2D-8303-42AB-9F00-F365889D049B}" dt="2024-08-12T13:14:03.350" v="4191" actId="14100"/>
        <pc:sldMkLst>
          <pc:docMk/>
          <pc:sldMk cId="2860502411" sldId="262"/>
        </pc:sldMkLst>
      </pc:sldChg>
      <pc:sldChg chg="delSp modSp mod modAnim">
        <pc:chgData name="Vanessa Jackson" userId="dabd5e2d-3aa8-4221-ac28-1d3fbe1e16ba" providerId="ADAL" clId="{74CD7B2D-8303-42AB-9F00-F365889D049B}" dt="2024-08-23T09:30:37.990" v="7179"/>
        <pc:sldMkLst>
          <pc:docMk/>
          <pc:sldMk cId="2305383166" sldId="263"/>
        </pc:sldMkLst>
      </pc:sldChg>
      <pc:sldChg chg="del">
        <pc:chgData name="Vanessa Jackson" userId="dabd5e2d-3aa8-4221-ac28-1d3fbe1e16ba" providerId="ADAL" clId="{74CD7B2D-8303-42AB-9F00-F365889D049B}" dt="2024-08-08T14:57:24.948" v="2892" actId="2696"/>
        <pc:sldMkLst>
          <pc:docMk/>
          <pc:sldMk cId="1001626850" sldId="265"/>
        </pc:sldMkLst>
      </pc:sldChg>
      <pc:sldChg chg="delSp modSp mod ord">
        <pc:chgData name="Vanessa Jackson" userId="dabd5e2d-3aa8-4221-ac28-1d3fbe1e16ba" providerId="ADAL" clId="{74CD7B2D-8303-42AB-9F00-F365889D049B}" dt="2024-08-08T14:56:39.093" v="2881" actId="20577"/>
        <pc:sldMkLst>
          <pc:docMk/>
          <pc:sldMk cId="2147429285" sldId="266"/>
        </pc:sldMkLst>
      </pc:sldChg>
      <pc:sldChg chg="delSp modSp mod ord">
        <pc:chgData name="Vanessa Jackson" userId="dabd5e2d-3aa8-4221-ac28-1d3fbe1e16ba" providerId="ADAL" clId="{74CD7B2D-8303-42AB-9F00-F365889D049B}" dt="2024-08-08T14:49:23.193" v="2353"/>
        <pc:sldMkLst>
          <pc:docMk/>
          <pc:sldMk cId="3573824861" sldId="267"/>
        </pc:sldMkLst>
      </pc:sldChg>
      <pc:sldChg chg="delSp modSp mod ord">
        <pc:chgData name="Vanessa Jackson" userId="dabd5e2d-3aa8-4221-ac28-1d3fbe1e16ba" providerId="ADAL" clId="{74CD7B2D-8303-42AB-9F00-F365889D049B}" dt="2024-08-27T13:04:26.115" v="7237" actId="20577"/>
        <pc:sldMkLst>
          <pc:docMk/>
          <pc:sldMk cId="507481219" sldId="268"/>
        </pc:sldMkLst>
      </pc:sldChg>
      <pc:sldChg chg="delSp modSp mod ord">
        <pc:chgData name="Vanessa Jackson" userId="dabd5e2d-3aa8-4221-ac28-1d3fbe1e16ba" providerId="ADAL" clId="{74CD7B2D-8303-42AB-9F00-F365889D049B}" dt="2024-08-23T09:26:26.175" v="7144" actId="255"/>
        <pc:sldMkLst>
          <pc:docMk/>
          <pc:sldMk cId="886351180" sldId="269"/>
        </pc:sldMkLst>
      </pc:sldChg>
      <pc:sldChg chg="modSp mod ord modAnim">
        <pc:chgData name="Vanessa Jackson" userId="dabd5e2d-3aa8-4221-ac28-1d3fbe1e16ba" providerId="ADAL" clId="{74CD7B2D-8303-42AB-9F00-F365889D049B}" dt="2024-08-23T09:28:44.168" v="7162"/>
        <pc:sldMkLst>
          <pc:docMk/>
          <pc:sldMk cId="1868469123" sldId="270"/>
        </pc:sldMkLst>
      </pc:sldChg>
      <pc:sldChg chg="modSp del mod">
        <pc:chgData name="Vanessa Jackson" userId="dabd5e2d-3aa8-4221-ac28-1d3fbe1e16ba" providerId="ADAL" clId="{74CD7B2D-8303-42AB-9F00-F365889D049B}" dt="2024-08-12T13:29:50.961" v="4981" actId="2696"/>
        <pc:sldMkLst>
          <pc:docMk/>
          <pc:sldMk cId="804144430" sldId="271"/>
        </pc:sldMkLst>
      </pc:sldChg>
      <pc:sldChg chg="modSp mod">
        <pc:chgData name="Vanessa Jackson" userId="dabd5e2d-3aa8-4221-ac28-1d3fbe1e16ba" providerId="ADAL" clId="{74CD7B2D-8303-42AB-9F00-F365889D049B}" dt="2024-08-08T12:41:22.492" v="566" actId="20577"/>
        <pc:sldMkLst>
          <pc:docMk/>
          <pc:sldMk cId="405263162" sldId="272"/>
        </pc:sldMkLst>
      </pc:sldChg>
      <pc:sldChg chg="delSp modSp mod">
        <pc:chgData name="Vanessa Jackson" userId="dabd5e2d-3aa8-4221-ac28-1d3fbe1e16ba" providerId="ADAL" clId="{74CD7B2D-8303-42AB-9F00-F365889D049B}" dt="2024-08-14T12:40:52.341" v="5971" actId="478"/>
        <pc:sldMkLst>
          <pc:docMk/>
          <pc:sldMk cId="759423000" sldId="274"/>
        </pc:sldMkLst>
      </pc:sldChg>
      <pc:sldChg chg="modSp mod">
        <pc:chgData name="Vanessa Jackson" userId="dabd5e2d-3aa8-4221-ac28-1d3fbe1e16ba" providerId="ADAL" clId="{74CD7B2D-8303-42AB-9F00-F365889D049B}" dt="2024-08-23T09:24:19.587" v="7128" actId="20577"/>
        <pc:sldMkLst>
          <pc:docMk/>
          <pc:sldMk cId="1489363579" sldId="275"/>
        </pc:sldMkLst>
      </pc:sldChg>
      <pc:sldChg chg="modSp mod modAnim">
        <pc:chgData name="Vanessa Jackson" userId="dabd5e2d-3aa8-4221-ac28-1d3fbe1e16ba" providerId="ADAL" clId="{74CD7B2D-8303-42AB-9F00-F365889D049B}" dt="2024-08-23T09:31:17.851" v="7185"/>
        <pc:sldMkLst>
          <pc:docMk/>
          <pc:sldMk cId="1826866335" sldId="276"/>
        </pc:sldMkLst>
      </pc:sldChg>
      <pc:sldChg chg="modSp add mod">
        <pc:chgData name="Vanessa Jackson" userId="dabd5e2d-3aa8-4221-ac28-1d3fbe1e16ba" providerId="ADAL" clId="{74CD7B2D-8303-42AB-9F00-F365889D049B}" dt="2024-08-20T14:31:09.609" v="6463" actId="113"/>
        <pc:sldMkLst>
          <pc:docMk/>
          <pc:sldMk cId="3249157611" sldId="277"/>
        </pc:sldMkLst>
      </pc:sldChg>
      <pc:sldChg chg="modSp add mod">
        <pc:chgData name="Vanessa Jackson" userId="dabd5e2d-3aa8-4221-ac28-1d3fbe1e16ba" providerId="ADAL" clId="{74CD7B2D-8303-42AB-9F00-F365889D049B}" dt="2024-08-08T14:25:43.359" v="736" actId="20577"/>
        <pc:sldMkLst>
          <pc:docMk/>
          <pc:sldMk cId="1499632369" sldId="278"/>
        </pc:sldMkLst>
      </pc:sldChg>
      <pc:sldChg chg="addSp delSp modSp add del mod">
        <pc:chgData name="Vanessa Jackson" userId="dabd5e2d-3aa8-4221-ac28-1d3fbe1e16ba" providerId="ADAL" clId="{74CD7B2D-8303-42AB-9F00-F365889D049B}" dt="2024-08-08T14:24:53.585" v="681" actId="2696"/>
        <pc:sldMkLst>
          <pc:docMk/>
          <pc:sldMk cId="1338526521" sldId="279"/>
        </pc:sldMkLst>
      </pc:sldChg>
      <pc:sldChg chg="modSp add del mod">
        <pc:chgData name="Vanessa Jackson" userId="dabd5e2d-3aa8-4221-ac28-1d3fbe1e16ba" providerId="ADAL" clId="{74CD7B2D-8303-42AB-9F00-F365889D049B}" dt="2024-08-12T13:30:44.826" v="4991" actId="2696"/>
        <pc:sldMkLst>
          <pc:docMk/>
          <pc:sldMk cId="3863028499" sldId="280"/>
        </pc:sldMkLst>
      </pc:sldChg>
      <pc:sldChg chg="addSp delSp modSp new mod ord">
        <pc:chgData name="Vanessa Jackson" userId="dabd5e2d-3aa8-4221-ac28-1d3fbe1e16ba" providerId="ADAL" clId="{74CD7B2D-8303-42AB-9F00-F365889D049B}" dt="2024-08-20T14:57:05.150" v="6500"/>
        <pc:sldMkLst>
          <pc:docMk/>
          <pc:sldMk cId="2691855070" sldId="281"/>
        </pc:sldMkLst>
      </pc:sldChg>
      <pc:sldChg chg="addSp delSp modSp new mod ord">
        <pc:chgData name="Vanessa Jackson" userId="dabd5e2d-3aa8-4221-ac28-1d3fbe1e16ba" providerId="ADAL" clId="{74CD7B2D-8303-42AB-9F00-F365889D049B}" dt="2024-08-12T12:52:17.068" v="3557" actId="478"/>
        <pc:sldMkLst>
          <pc:docMk/>
          <pc:sldMk cId="129434842" sldId="282"/>
        </pc:sldMkLst>
      </pc:sldChg>
      <pc:sldChg chg="addSp delSp modSp new mod ord">
        <pc:chgData name="Vanessa Jackson" userId="dabd5e2d-3aa8-4221-ac28-1d3fbe1e16ba" providerId="ADAL" clId="{74CD7B2D-8303-42AB-9F00-F365889D049B}" dt="2024-08-20T15:55:43.658" v="6550"/>
        <pc:sldMkLst>
          <pc:docMk/>
          <pc:sldMk cId="2898714246" sldId="283"/>
        </pc:sldMkLst>
      </pc:sldChg>
      <pc:sldChg chg="delSp modSp new mod ord">
        <pc:chgData name="Vanessa Jackson" userId="dabd5e2d-3aa8-4221-ac28-1d3fbe1e16ba" providerId="ADAL" clId="{74CD7B2D-8303-42AB-9F00-F365889D049B}" dt="2024-08-20T14:34:00.055" v="6464" actId="113"/>
        <pc:sldMkLst>
          <pc:docMk/>
          <pc:sldMk cId="121424928" sldId="284"/>
        </pc:sldMkLst>
      </pc:sldChg>
      <pc:sldChg chg="modSp new del mod">
        <pc:chgData name="Vanessa Jackson" userId="dabd5e2d-3aa8-4221-ac28-1d3fbe1e16ba" providerId="ADAL" clId="{74CD7B2D-8303-42AB-9F00-F365889D049B}" dt="2024-08-08T14:33:54.315" v="1129" actId="2696"/>
        <pc:sldMkLst>
          <pc:docMk/>
          <pc:sldMk cId="1329792680" sldId="285"/>
        </pc:sldMkLst>
      </pc:sldChg>
      <pc:sldChg chg="delSp modSp new mod ord modAnim">
        <pc:chgData name="Vanessa Jackson" userId="dabd5e2d-3aa8-4221-ac28-1d3fbe1e16ba" providerId="ADAL" clId="{74CD7B2D-8303-42AB-9F00-F365889D049B}" dt="2024-08-23T09:31:45.945" v="7190"/>
        <pc:sldMkLst>
          <pc:docMk/>
          <pc:sldMk cId="1593242858" sldId="285"/>
        </pc:sldMkLst>
      </pc:sldChg>
      <pc:sldChg chg="addSp delSp modSp new del mod">
        <pc:chgData name="Vanessa Jackson" userId="dabd5e2d-3aa8-4221-ac28-1d3fbe1e16ba" providerId="ADAL" clId="{74CD7B2D-8303-42AB-9F00-F365889D049B}" dt="2024-08-08T14:59:52.450" v="2982" actId="2696"/>
        <pc:sldMkLst>
          <pc:docMk/>
          <pc:sldMk cId="655085604" sldId="286"/>
        </pc:sldMkLst>
      </pc:sldChg>
      <pc:sldChg chg="addSp delSp modSp new mod ord">
        <pc:chgData name="Vanessa Jackson" userId="dabd5e2d-3aa8-4221-ac28-1d3fbe1e16ba" providerId="ADAL" clId="{74CD7B2D-8303-42AB-9F00-F365889D049B}" dt="2024-08-19T12:46:00.431" v="6018"/>
        <pc:sldMkLst>
          <pc:docMk/>
          <pc:sldMk cId="1995943440" sldId="287"/>
        </pc:sldMkLst>
      </pc:sldChg>
      <pc:sldChg chg="delSp modSp new del mod ord">
        <pc:chgData name="Vanessa Jackson" userId="dabd5e2d-3aa8-4221-ac28-1d3fbe1e16ba" providerId="ADAL" clId="{74CD7B2D-8303-42AB-9F00-F365889D049B}" dt="2024-08-19T12:44:03.729" v="6002" actId="2696"/>
        <pc:sldMkLst>
          <pc:docMk/>
          <pc:sldMk cId="2364807473" sldId="288"/>
        </pc:sldMkLst>
      </pc:sldChg>
      <pc:sldChg chg="modSp add mod ord">
        <pc:chgData name="Vanessa Jackson" userId="dabd5e2d-3aa8-4221-ac28-1d3fbe1e16ba" providerId="ADAL" clId="{74CD7B2D-8303-42AB-9F00-F365889D049B}" dt="2024-08-23T09:25:04.413" v="7130" actId="255"/>
        <pc:sldMkLst>
          <pc:docMk/>
          <pc:sldMk cId="2999381783" sldId="288"/>
        </pc:sldMkLst>
      </pc:sldChg>
      <pc:sldChg chg="addSp delSp modSp new mod modAnim">
        <pc:chgData name="Vanessa Jackson" userId="dabd5e2d-3aa8-4221-ac28-1d3fbe1e16ba" providerId="ADAL" clId="{74CD7B2D-8303-42AB-9F00-F365889D049B}" dt="2024-08-23T09:28:05.649" v="7155"/>
        <pc:sldMkLst>
          <pc:docMk/>
          <pc:sldMk cId="2029300559" sldId="289"/>
        </pc:sldMkLst>
      </pc:sldChg>
      <pc:sldChg chg="addSp delSp modSp new mod ord">
        <pc:chgData name="Vanessa Jackson" userId="dabd5e2d-3aa8-4221-ac28-1d3fbe1e16ba" providerId="ADAL" clId="{74CD7B2D-8303-42AB-9F00-F365889D049B}" dt="2024-08-21T13:25:24.490" v="6554" actId="20577"/>
        <pc:sldMkLst>
          <pc:docMk/>
          <pc:sldMk cId="3985925632" sldId="290"/>
        </pc:sldMkLst>
      </pc:sldChg>
      <pc:sldChg chg="delSp modSp new mod ord">
        <pc:chgData name="Vanessa Jackson" userId="dabd5e2d-3aa8-4221-ac28-1d3fbe1e16ba" providerId="ADAL" clId="{74CD7B2D-8303-42AB-9F00-F365889D049B}" dt="2024-08-21T13:10:03.310" v="6552"/>
        <pc:sldMkLst>
          <pc:docMk/>
          <pc:sldMk cId="3529951951" sldId="291"/>
        </pc:sldMkLst>
      </pc:sldChg>
      <pc:sldChg chg="delSp modSp new mod ord modAnim">
        <pc:chgData name="Vanessa Jackson" userId="dabd5e2d-3aa8-4221-ac28-1d3fbe1e16ba" providerId="ADAL" clId="{74CD7B2D-8303-42AB-9F00-F365889D049B}" dt="2024-08-23T09:27:48.118" v="7152"/>
        <pc:sldMkLst>
          <pc:docMk/>
          <pc:sldMk cId="4190089641" sldId="292"/>
        </pc:sldMkLst>
      </pc:sldChg>
      <pc:sldChg chg="addSp delSp modSp new mod ord">
        <pc:chgData name="Vanessa Jackson" userId="dabd5e2d-3aa8-4221-ac28-1d3fbe1e16ba" providerId="ADAL" clId="{74CD7B2D-8303-42AB-9F00-F365889D049B}" dt="2024-08-22T15:54:14.678" v="7103" actId="14100"/>
        <pc:sldMkLst>
          <pc:docMk/>
          <pc:sldMk cId="2238448223" sldId="293"/>
        </pc:sldMkLst>
      </pc:sldChg>
      <pc:sldChg chg="delSp modSp new mod ord">
        <pc:chgData name="Vanessa Jackson" userId="dabd5e2d-3aa8-4221-ac28-1d3fbe1e16ba" providerId="ADAL" clId="{74CD7B2D-8303-42AB-9F00-F365889D049B}" dt="2024-08-20T14:56:24.447" v="6494" actId="113"/>
        <pc:sldMkLst>
          <pc:docMk/>
          <pc:sldMk cId="3423018590" sldId="294"/>
        </pc:sldMkLst>
      </pc:sldChg>
      <pc:sldChg chg="addSp delSp modSp new mod ord">
        <pc:chgData name="Vanessa Jackson" userId="dabd5e2d-3aa8-4221-ac28-1d3fbe1e16ba" providerId="ADAL" clId="{74CD7B2D-8303-42AB-9F00-F365889D049B}" dt="2024-08-19T12:45:27.128" v="6014"/>
        <pc:sldMkLst>
          <pc:docMk/>
          <pc:sldMk cId="20018541" sldId="295"/>
        </pc:sldMkLst>
      </pc:sldChg>
      <pc:sldChg chg="addSp modSp new del ord modAnim">
        <pc:chgData name="Vanessa Jackson" userId="dabd5e2d-3aa8-4221-ac28-1d3fbe1e16ba" providerId="ADAL" clId="{74CD7B2D-8303-42AB-9F00-F365889D049B}" dt="2024-08-22T14:08:39.335" v="6739" actId="2696"/>
        <pc:sldMkLst>
          <pc:docMk/>
          <pc:sldMk cId="2434735205" sldId="296"/>
        </pc:sldMkLst>
      </pc:sldChg>
      <pc:sldChg chg="delSp modSp new del mod ord">
        <pc:chgData name="Vanessa Jackson" userId="dabd5e2d-3aa8-4221-ac28-1d3fbe1e16ba" providerId="ADAL" clId="{74CD7B2D-8303-42AB-9F00-F365889D049B}" dt="2024-08-22T14:08:05.174" v="6737" actId="2696"/>
        <pc:sldMkLst>
          <pc:docMk/>
          <pc:sldMk cId="1738677947" sldId="297"/>
        </pc:sldMkLst>
      </pc:sldChg>
      <pc:sldChg chg="delSp modSp mod">
        <pc:chgData name="Vanessa Jackson" userId="dabd5e2d-3aa8-4221-ac28-1d3fbe1e16ba" providerId="ADAL" clId="{74CD7B2D-8303-42AB-9F00-F365889D049B}" dt="2024-08-14T08:34:28.552" v="5219" actId="20577"/>
        <pc:sldMkLst>
          <pc:docMk/>
          <pc:sldMk cId="1787545463" sldId="299"/>
        </pc:sldMkLst>
      </pc:sldChg>
      <pc:sldChg chg="modSp mod">
        <pc:chgData name="Vanessa Jackson" userId="dabd5e2d-3aa8-4221-ac28-1d3fbe1e16ba" providerId="ADAL" clId="{74CD7B2D-8303-42AB-9F00-F365889D049B}" dt="2024-08-23T09:26:08.949" v="7142" actId="14100"/>
        <pc:sldMkLst>
          <pc:docMk/>
          <pc:sldMk cId="3626052673" sldId="300"/>
        </pc:sldMkLst>
      </pc:sldChg>
      <pc:sldChg chg="delSp modSp mod">
        <pc:chgData name="Vanessa Jackson" userId="dabd5e2d-3aa8-4221-ac28-1d3fbe1e16ba" providerId="ADAL" clId="{74CD7B2D-8303-42AB-9F00-F365889D049B}" dt="2024-08-14T08:36:26.287" v="5316" actId="478"/>
        <pc:sldMkLst>
          <pc:docMk/>
          <pc:sldMk cId="3476763395" sldId="301"/>
        </pc:sldMkLst>
      </pc:sldChg>
      <pc:sldChg chg="delSp modSp mod">
        <pc:chgData name="Vanessa Jackson" userId="dabd5e2d-3aa8-4221-ac28-1d3fbe1e16ba" providerId="ADAL" clId="{74CD7B2D-8303-42AB-9F00-F365889D049B}" dt="2024-08-14T08:37:15.599" v="5340" actId="14100"/>
        <pc:sldMkLst>
          <pc:docMk/>
          <pc:sldMk cId="3291162992" sldId="302"/>
        </pc:sldMkLst>
      </pc:sldChg>
      <pc:sldChg chg="delSp modSp mod">
        <pc:chgData name="Vanessa Jackson" userId="dabd5e2d-3aa8-4221-ac28-1d3fbe1e16ba" providerId="ADAL" clId="{74CD7B2D-8303-42AB-9F00-F365889D049B}" dt="2024-08-20T14:34:06.545" v="6465" actId="113"/>
        <pc:sldMkLst>
          <pc:docMk/>
          <pc:sldMk cId="2463427422" sldId="303"/>
        </pc:sldMkLst>
      </pc:sldChg>
      <pc:sldChg chg="delSp modSp new mod ord">
        <pc:chgData name="Vanessa Jackson" userId="dabd5e2d-3aa8-4221-ac28-1d3fbe1e16ba" providerId="ADAL" clId="{74CD7B2D-8303-42AB-9F00-F365889D049B}" dt="2024-08-14T08:35:26.969" v="5282" actId="12"/>
        <pc:sldMkLst>
          <pc:docMk/>
          <pc:sldMk cId="3990242517" sldId="304"/>
        </pc:sldMkLst>
      </pc:sldChg>
      <pc:sldChg chg="addSp delSp modSp new mod ord">
        <pc:chgData name="Vanessa Jackson" userId="dabd5e2d-3aa8-4221-ac28-1d3fbe1e16ba" providerId="ADAL" clId="{74CD7B2D-8303-42AB-9F00-F365889D049B}" dt="2024-08-20T14:55:39.412" v="6491"/>
        <pc:sldMkLst>
          <pc:docMk/>
          <pc:sldMk cId="1457912842" sldId="305"/>
        </pc:sldMkLst>
      </pc:sldChg>
      <pc:sldChg chg="addSp delSp modSp add mod ord">
        <pc:chgData name="Vanessa Jackson" userId="dabd5e2d-3aa8-4221-ac28-1d3fbe1e16ba" providerId="ADAL" clId="{74CD7B2D-8303-42AB-9F00-F365889D049B}" dt="2024-08-19T12:45:45.722" v="6016"/>
        <pc:sldMkLst>
          <pc:docMk/>
          <pc:sldMk cId="3246749322" sldId="313"/>
        </pc:sldMkLst>
      </pc:sldChg>
      <pc:sldChg chg="delSp modSp mod ord">
        <pc:chgData name="Vanessa Jackson" userId="dabd5e2d-3aa8-4221-ac28-1d3fbe1e16ba" providerId="ADAL" clId="{74CD7B2D-8303-42AB-9F00-F365889D049B}" dt="2024-08-19T12:46:35.794" v="6022"/>
        <pc:sldMkLst>
          <pc:docMk/>
          <pc:sldMk cId="3841824283" sldId="314"/>
        </pc:sldMkLst>
      </pc:sldChg>
      <pc:sldChg chg="modAnim">
        <pc:chgData name="Vanessa Jackson" userId="dabd5e2d-3aa8-4221-ac28-1d3fbe1e16ba" providerId="ADAL" clId="{74CD7B2D-8303-42AB-9F00-F365889D049B}" dt="2024-08-23T09:29:52.790" v="7172"/>
        <pc:sldMkLst>
          <pc:docMk/>
          <pc:sldMk cId="929286566" sldId="316"/>
        </pc:sldMkLst>
      </pc:sldChg>
      <pc:sldChg chg="delSp mod">
        <pc:chgData name="Vanessa Jackson" userId="dabd5e2d-3aa8-4221-ac28-1d3fbe1e16ba" providerId="ADAL" clId="{74CD7B2D-8303-42AB-9F00-F365889D049B}" dt="2024-08-27T14:43:23.540" v="7256" actId="478"/>
        <pc:sldMkLst>
          <pc:docMk/>
          <pc:sldMk cId="1638223531" sldId="317"/>
        </pc:sldMkLst>
      </pc:sldChg>
      <pc:sldChg chg="addSp new del mod ord">
        <pc:chgData name="Vanessa Jackson" userId="dabd5e2d-3aa8-4221-ac28-1d3fbe1e16ba" providerId="ADAL" clId="{74CD7B2D-8303-42AB-9F00-F365889D049B}" dt="2024-08-22T14:08:10.330" v="6738" actId="2696"/>
        <pc:sldMkLst>
          <pc:docMk/>
          <pc:sldMk cId="2405548224" sldId="318"/>
        </pc:sldMkLst>
      </pc:sldChg>
      <pc:sldChg chg="addSp modSp new del modAnim">
        <pc:chgData name="Vanessa Jackson" userId="dabd5e2d-3aa8-4221-ac28-1d3fbe1e16ba" providerId="ADAL" clId="{74CD7B2D-8303-42AB-9F00-F365889D049B}" dt="2024-08-19T12:17:32.936" v="5991" actId="2696"/>
        <pc:sldMkLst>
          <pc:docMk/>
          <pc:sldMk cId="2114668036" sldId="319"/>
        </pc:sldMkLst>
      </pc:sldChg>
      <pc:sldChg chg="addSp modSp new del ord modAnim">
        <pc:chgData name="Vanessa Jackson" userId="dabd5e2d-3aa8-4221-ac28-1d3fbe1e16ba" providerId="ADAL" clId="{74CD7B2D-8303-42AB-9F00-F365889D049B}" dt="2024-08-27T13:04:37.374" v="7238" actId="2696"/>
        <pc:sldMkLst>
          <pc:docMk/>
          <pc:sldMk cId="14149590" sldId="320"/>
        </pc:sldMkLst>
      </pc:sldChg>
      <pc:sldChg chg="addSp modSp new ord modAnim">
        <pc:chgData name="Vanessa Jackson" userId="dabd5e2d-3aa8-4221-ac28-1d3fbe1e16ba" providerId="ADAL" clId="{74CD7B2D-8303-42AB-9F00-F365889D049B}" dt="2024-08-19T12:47:26.200" v="6028"/>
        <pc:sldMkLst>
          <pc:docMk/>
          <pc:sldMk cId="3763775733" sldId="321"/>
        </pc:sldMkLst>
      </pc:sldChg>
      <pc:sldChg chg="delSp modSp new mod ord">
        <pc:chgData name="Vanessa Jackson" userId="dabd5e2d-3aa8-4221-ac28-1d3fbe1e16ba" providerId="ADAL" clId="{74CD7B2D-8303-42AB-9F00-F365889D049B}" dt="2024-08-23T09:24:44.938" v="7129" actId="255"/>
        <pc:sldMkLst>
          <pc:docMk/>
          <pc:sldMk cId="2191045385" sldId="322"/>
        </pc:sldMkLst>
      </pc:sldChg>
      <pc:sldChg chg="new del ord">
        <pc:chgData name="Vanessa Jackson" userId="dabd5e2d-3aa8-4221-ac28-1d3fbe1e16ba" providerId="ADAL" clId="{74CD7B2D-8303-42AB-9F00-F365889D049B}" dt="2024-08-19T12:44:15.825" v="6006" actId="2696"/>
        <pc:sldMkLst>
          <pc:docMk/>
          <pc:sldMk cId="3208273226" sldId="322"/>
        </pc:sldMkLst>
      </pc:sldChg>
      <pc:sldChg chg="addSp modSp new ord modAnim">
        <pc:chgData name="Vanessa Jackson" userId="dabd5e2d-3aa8-4221-ac28-1d3fbe1e16ba" providerId="ADAL" clId="{74CD7B2D-8303-42AB-9F00-F365889D049B}" dt="2024-08-23T09:29:28.720" v="7168"/>
        <pc:sldMkLst>
          <pc:docMk/>
          <pc:sldMk cId="936026434" sldId="323"/>
        </pc:sldMkLst>
      </pc:sldChg>
      <pc:sldChg chg="delSp modSp new mod ord">
        <pc:chgData name="Vanessa Jackson" userId="dabd5e2d-3aa8-4221-ac28-1d3fbe1e16ba" providerId="ADAL" clId="{74CD7B2D-8303-42AB-9F00-F365889D049B}" dt="2024-08-23T09:25:32.107" v="7133" actId="20577"/>
        <pc:sldMkLst>
          <pc:docMk/>
          <pc:sldMk cId="2579730748" sldId="324"/>
        </pc:sldMkLst>
      </pc:sldChg>
      <pc:sldChg chg="delSp modSp new mod ord">
        <pc:chgData name="Vanessa Jackson" userId="dabd5e2d-3aa8-4221-ac28-1d3fbe1e16ba" providerId="ADAL" clId="{74CD7B2D-8303-42AB-9F00-F365889D049B}" dt="2024-08-23T09:29:25.888" v="7166"/>
        <pc:sldMkLst>
          <pc:docMk/>
          <pc:sldMk cId="1255835236" sldId="325"/>
        </pc:sldMkLst>
      </pc:sldChg>
      <pc:sldChg chg="addSp delSp modSp new mod ord">
        <pc:chgData name="Vanessa Jackson" userId="dabd5e2d-3aa8-4221-ac28-1d3fbe1e16ba" providerId="ADAL" clId="{74CD7B2D-8303-42AB-9F00-F365889D049B}" dt="2024-08-23T09:29:02.704" v="7164" actId="14100"/>
        <pc:sldMkLst>
          <pc:docMk/>
          <pc:sldMk cId="3516094285" sldId="326"/>
        </pc:sldMkLst>
      </pc:sldChg>
      <pc:sldChg chg="addSp modSp new ord modAnim">
        <pc:chgData name="Vanessa Jackson" userId="dabd5e2d-3aa8-4221-ac28-1d3fbe1e16ba" providerId="ADAL" clId="{74CD7B2D-8303-42AB-9F00-F365889D049B}" dt="2024-08-20T11:07:15.546" v="6369"/>
        <pc:sldMkLst>
          <pc:docMk/>
          <pc:sldMk cId="515995406" sldId="327"/>
        </pc:sldMkLst>
      </pc:sldChg>
      <pc:sldChg chg="delSp modSp mod modAnim">
        <pc:chgData name="Vanessa Jackson" userId="dabd5e2d-3aa8-4221-ac28-1d3fbe1e16ba" providerId="ADAL" clId="{74CD7B2D-8303-42AB-9F00-F365889D049B}" dt="2024-08-27T14:43:32.645" v="7257" actId="478"/>
        <pc:sldMkLst>
          <pc:docMk/>
          <pc:sldMk cId="2525835951" sldId="328"/>
        </pc:sldMkLst>
      </pc:sldChg>
      <pc:sldChg chg="delSp modSp new mod">
        <pc:chgData name="Vanessa Jackson" userId="dabd5e2d-3aa8-4221-ac28-1d3fbe1e16ba" providerId="ADAL" clId="{74CD7B2D-8303-42AB-9F00-F365889D049B}" dt="2024-08-20T15:55:22.838" v="6546" actId="478"/>
        <pc:sldMkLst>
          <pc:docMk/>
          <pc:sldMk cId="3153088435" sldId="329"/>
        </pc:sldMkLst>
      </pc:sldChg>
      <pc:sldChg chg="modSp new del mod">
        <pc:chgData name="Vanessa Jackson" userId="dabd5e2d-3aa8-4221-ac28-1d3fbe1e16ba" providerId="ADAL" clId="{74CD7B2D-8303-42AB-9F00-F365889D049B}" dt="2024-08-22T14:05:46.695" v="6580" actId="2696"/>
        <pc:sldMkLst>
          <pc:docMk/>
          <pc:sldMk cId="2540169820" sldId="330"/>
        </pc:sldMkLst>
      </pc:sldChg>
      <pc:sldChg chg="delSp modSp new mod ord">
        <pc:chgData name="Vanessa Jackson" userId="dabd5e2d-3aa8-4221-ac28-1d3fbe1e16ba" providerId="ADAL" clId="{74CD7B2D-8303-42AB-9F00-F365889D049B}" dt="2024-08-23T09:26:18.540" v="7143" actId="255"/>
        <pc:sldMkLst>
          <pc:docMk/>
          <pc:sldMk cId="2551423739" sldId="330"/>
        </pc:sldMkLst>
      </pc:sldChg>
      <pc:sldChg chg="addSp delSp modSp new mod ord">
        <pc:chgData name="Vanessa Jackson" userId="dabd5e2d-3aa8-4221-ac28-1d3fbe1e16ba" providerId="ADAL" clId="{74CD7B2D-8303-42AB-9F00-F365889D049B}" dt="2024-08-27T13:05:28.897" v="7250" actId="478"/>
        <pc:sldMkLst>
          <pc:docMk/>
          <pc:sldMk cId="593834746" sldId="331"/>
        </pc:sldMkLst>
      </pc:sldChg>
      <pc:sldChg chg="modSp new del mod">
        <pc:chgData name="Vanessa Jackson" userId="dabd5e2d-3aa8-4221-ac28-1d3fbe1e16ba" providerId="ADAL" clId="{74CD7B2D-8303-42AB-9F00-F365889D049B}" dt="2024-08-22T14:06:20.615" v="6735" actId="2696"/>
        <pc:sldMkLst>
          <pc:docMk/>
          <pc:sldMk cId="1896994442" sldId="331"/>
        </pc:sldMkLst>
      </pc:sldChg>
      <pc:sldChg chg="addSp new del mod">
        <pc:chgData name="Vanessa Jackson" userId="dabd5e2d-3aa8-4221-ac28-1d3fbe1e16ba" providerId="ADAL" clId="{74CD7B2D-8303-42AB-9F00-F365889D049B}" dt="2024-08-27T13:06:49.736" v="7254" actId="2696"/>
        <pc:sldMkLst>
          <pc:docMk/>
          <pc:sldMk cId="1645439400" sldId="332"/>
        </pc:sldMkLst>
      </pc:sldChg>
      <pc:sldChg chg="new del">
        <pc:chgData name="Vanessa Jackson" userId="dabd5e2d-3aa8-4221-ac28-1d3fbe1e16ba" providerId="ADAL" clId="{74CD7B2D-8303-42AB-9F00-F365889D049B}" dt="2024-08-27T13:06:56.534" v="7255" actId="2696"/>
        <pc:sldMkLst>
          <pc:docMk/>
          <pc:sldMk cId="665729306" sldId="333"/>
        </pc:sldMkLst>
      </pc:sldChg>
    </pc:docChg>
  </pc:docChgLst>
  <pc:docChgLst>
    <pc:chgData name="Sheetal Chaudhary" userId="1bdea874-f4c6-4359-ad22-ed3a992ed019" providerId="ADAL" clId="{E9D20A55-B1B2-40B1-A0BE-A3CBD2056D92}"/>
    <pc:docChg chg="undo custSel addSld delSld modSld">
      <pc:chgData name="Sheetal Chaudhary" userId="1bdea874-f4c6-4359-ad22-ed3a992ed019" providerId="ADAL" clId="{E9D20A55-B1B2-40B1-A0BE-A3CBD2056D92}" dt="2024-08-16T14:58:29.830" v="1296" actId="20577"/>
      <pc:docMkLst>
        <pc:docMk/>
      </pc:docMkLst>
      <pc:sldChg chg="modSp mod">
        <pc:chgData name="Sheetal Chaudhary" userId="1bdea874-f4c6-4359-ad22-ed3a992ed019" providerId="ADAL" clId="{E9D20A55-B1B2-40B1-A0BE-A3CBD2056D92}" dt="2024-08-13T21:44:38.586" v="258" actId="20577"/>
        <pc:sldMkLst>
          <pc:docMk/>
          <pc:sldMk cId="1936559871" sldId="261"/>
        </pc:sldMkLst>
      </pc:sldChg>
      <pc:sldChg chg="del">
        <pc:chgData name="Sheetal Chaudhary" userId="1bdea874-f4c6-4359-ad22-ed3a992ed019" providerId="ADAL" clId="{E9D20A55-B1B2-40B1-A0BE-A3CBD2056D92}" dt="2024-08-12T15:38:47.212" v="90" actId="47"/>
        <pc:sldMkLst>
          <pc:docMk/>
          <pc:sldMk cId="2860502411" sldId="262"/>
        </pc:sldMkLst>
      </pc:sldChg>
      <pc:sldChg chg="modSp mod">
        <pc:chgData name="Sheetal Chaudhary" userId="1bdea874-f4c6-4359-ad22-ed3a992ed019" providerId="ADAL" clId="{E9D20A55-B1B2-40B1-A0BE-A3CBD2056D92}" dt="2024-08-14T09:44:33.151" v="975" actId="20577"/>
        <pc:sldMkLst>
          <pc:docMk/>
          <pc:sldMk cId="1868469123" sldId="270"/>
        </pc:sldMkLst>
      </pc:sldChg>
      <pc:sldChg chg="modSp del mod">
        <pc:chgData name="Sheetal Chaudhary" userId="1bdea874-f4c6-4359-ad22-ed3a992ed019" providerId="ADAL" clId="{E9D20A55-B1B2-40B1-A0BE-A3CBD2056D92}" dt="2024-08-14T08:49:33.526" v="278" actId="47"/>
        <pc:sldMkLst>
          <pc:docMk/>
          <pc:sldMk cId="1499632369" sldId="278"/>
        </pc:sldMkLst>
      </pc:sldChg>
      <pc:sldChg chg="modSp mod">
        <pc:chgData name="Sheetal Chaudhary" userId="1bdea874-f4c6-4359-ad22-ed3a992ed019" providerId="ADAL" clId="{E9D20A55-B1B2-40B1-A0BE-A3CBD2056D92}" dt="2024-08-14T09:47:22.917" v="1014" actId="1076"/>
        <pc:sldMkLst>
          <pc:docMk/>
          <pc:sldMk cId="2238448223" sldId="293"/>
        </pc:sldMkLst>
      </pc:sldChg>
      <pc:sldChg chg="new del">
        <pc:chgData name="Sheetal Chaudhary" userId="1bdea874-f4c6-4359-ad22-ed3a992ed019" providerId="ADAL" clId="{E9D20A55-B1B2-40B1-A0BE-A3CBD2056D92}" dt="2024-08-12T15:38:51.225" v="91" actId="47"/>
        <pc:sldMkLst>
          <pc:docMk/>
          <pc:sldMk cId="3865902222" sldId="298"/>
        </pc:sldMkLst>
      </pc:sldChg>
      <pc:sldChg chg="modSp add del mod">
        <pc:chgData name="Sheetal Chaudhary" userId="1bdea874-f4c6-4359-ad22-ed3a992ed019" providerId="ADAL" clId="{E9D20A55-B1B2-40B1-A0BE-A3CBD2056D92}" dt="2024-08-14T08:49:30.157" v="277" actId="47"/>
        <pc:sldMkLst>
          <pc:docMk/>
          <pc:sldMk cId="1787545463" sldId="299"/>
        </pc:sldMkLst>
      </pc:sldChg>
      <pc:sldChg chg="delSp modSp new mod">
        <pc:chgData name="Sheetal Chaudhary" userId="1bdea874-f4c6-4359-ad22-ed3a992ed019" providerId="ADAL" clId="{E9D20A55-B1B2-40B1-A0BE-A3CBD2056D92}" dt="2024-08-14T08:48:11.447" v="260" actId="478"/>
        <pc:sldMkLst>
          <pc:docMk/>
          <pc:sldMk cId="3626052673" sldId="300"/>
        </pc:sldMkLst>
      </pc:sldChg>
      <pc:sldChg chg="modSp add del mod">
        <pc:chgData name="Sheetal Chaudhary" userId="1bdea874-f4c6-4359-ad22-ed3a992ed019" providerId="ADAL" clId="{E9D20A55-B1B2-40B1-A0BE-A3CBD2056D92}" dt="2024-08-14T08:49:36.343" v="279" actId="47"/>
        <pc:sldMkLst>
          <pc:docMk/>
          <pc:sldMk cId="3476763395" sldId="301"/>
        </pc:sldMkLst>
      </pc:sldChg>
      <pc:sldChg chg="addSp delSp modSp add del mod modClrScheme chgLayout">
        <pc:chgData name="Sheetal Chaudhary" userId="1bdea874-f4c6-4359-ad22-ed3a992ed019" providerId="ADAL" clId="{E9D20A55-B1B2-40B1-A0BE-A3CBD2056D92}" dt="2024-08-14T08:50:13.951" v="281" actId="47"/>
        <pc:sldMkLst>
          <pc:docMk/>
          <pc:sldMk cId="3291162992" sldId="302"/>
        </pc:sldMkLst>
      </pc:sldChg>
      <pc:sldChg chg="del">
        <pc:chgData name="Sheetal Chaudhary" userId="1bdea874-f4c6-4359-ad22-ed3a992ed019" providerId="ADAL" clId="{E9D20A55-B1B2-40B1-A0BE-A3CBD2056D92}" dt="2024-08-14T08:50:48.135" v="282" actId="47"/>
        <pc:sldMkLst>
          <pc:docMk/>
          <pc:sldMk cId="3990242517" sldId="304"/>
        </pc:sldMkLst>
      </pc:sldChg>
      <pc:sldChg chg="delSp modSp add del mod">
        <pc:chgData name="Sheetal Chaudhary" userId="1bdea874-f4c6-4359-ad22-ed3a992ed019" providerId="ADAL" clId="{E9D20A55-B1B2-40B1-A0BE-A3CBD2056D92}" dt="2024-08-16T14:52:03.199" v="1289" actId="47"/>
        <pc:sldMkLst>
          <pc:docMk/>
          <pc:sldMk cId="3098378643" sldId="306"/>
        </pc:sldMkLst>
      </pc:sldChg>
      <pc:sldChg chg="addSp delSp modSp add del mod modClrScheme chgLayout">
        <pc:chgData name="Sheetal Chaudhary" userId="1bdea874-f4c6-4359-ad22-ed3a992ed019" providerId="ADAL" clId="{E9D20A55-B1B2-40B1-A0BE-A3CBD2056D92}" dt="2024-08-14T16:22:57.729" v="1286" actId="47"/>
        <pc:sldMkLst>
          <pc:docMk/>
          <pc:sldMk cId="976139880" sldId="307"/>
        </pc:sldMkLst>
      </pc:sldChg>
      <pc:sldChg chg="addSp delSp modSp add del mod modClrScheme chgLayout">
        <pc:chgData name="Sheetal Chaudhary" userId="1bdea874-f4c6-4359-ad22-ed3a992ed019" providerId="ADAL" clId="{E9D20A55-B1B2-40B1-A0BE-A3CBD2056D92}" dt="2024-08-16T14:55:08.140" v="1293" actId="47"/>
        <pc:sldMkLst>
          <pc:docMk/>
          <pc:sldMk cId="1435501246" sldId="308"/>
        </pc:sldMkLst>
      </pc:sldChg>
      <pc:sldChg chg="add del">
        <pc:chgData name="Sheetal Chaudhary" userId="1bdea874-f4c6-4359-ad22-ed3a992ed019" providerId="ADAL" clId="{E9D20A55-B1B2-40B1-A0BE-A3CBD2056D92}" dt="2024-08-14T16:24:31.582" v="1287" actId="47"/>
        <pc:sldMkLst>
          <pc:docMk/>
          <pc:sldMk cId="2812562509" sldId="309"/>
        </pc:sldMkLst>
      </pc:sldChg>
      <pc:sldChg chg="delSp modSp add del mod">
        <pc:chgData name="Sheetal Chaudhary" userId="1bdea874-f4c6-4359-ad22-ed3a992ed019" providerId="ADAL" clId="{E9D20A55-B1B2-40B1-A0BE-A3CBD2056D92}" dt="2024-08-16T14:52:06.097" v="1290" actId="47"/>
        <pc:sldMkLst>
          <pc:docMk/>
          <pc:sldMk cId="1286054689" sldId="310"/>
        </pc:sldMkLst>
      </pc:sldChg>
      <pc:sldChg chg="modSp add del mod">
        <pc:chgData name="Sheetal Chaudhary" userId="1bdea874-f4c6-4359-ad22-ed3a992ed019" providerId="ADAL" clId="{E9D20A55-B1B2-40B1-A0BE-A3CBD2056D92}" dt="2024-08-16T14:52:14.212" v="1291" actId="47"/>
        <pc:sldMkLst>
          <pc:docMk/>
          <pc:sldMk cId="2855495940" sldId="311"/>
        </pc:sldMkLst>
      </pc:sldChg>
      <pc:sldChg chg="add del">
        <pc:chgData name="Sheetal Chaudhary" userId="1bdea874-f4c6-4359-ad22-ed3a992ed019" providerId="ADAL" clId="{E9D20A55-B1B2-40B1-A0BE-A3CBD2056D92}" dt="2024-08-16T14:52:18.271" v="1292" actId="47"/>
        <pc:sldMkLst>
          <pc:docMk/>
          <pc:sldMk cId="2617536706" sldId="312"/>
        </pc:sldMkLst>
      </pc:sldChg>
      <pc:sldChg chg="modSp new mod">
        <pc:chgData name="Sheetal Chaudhary" userId="1bdea874-f4c6-4359-ad22-ed3a992ed019" providerId="ADAL" clId="{E9D20A55-B1B2-40B1-A0BE-A3CBD2056D92}" dt="2024-08-14T09:48:57.289" v="1058" actId="14100"/>
        <pc:sldMkLst>
          <pc:docMk/>
          <pc:sldMk cId="3841824283" sldId="314"/>
        </pc:sldMkLst>
      </pc:sldChg>
      <pc:sldChg chg="add">
        <pc:chgData name="Sheetal Chaudhary" userId="1bdea874-f4c6-4359-ad22-ed3a992ed019" providerId="ADAL" clId="{E9D20A55-B1B2-40B1-A0BE-A3CBD2056D92}" dt="2024-08-16T14:51:52.911" v="1288"/>
        <pc:sldMkLst>
          <pc:docMk/>
          <pc:sldMk cId="1772046756" sldId="315"/>
        </pc:sldMkLst>
      </pc:sldChg>
      <pc:sldChg chg="add">
        <pc:chgData name="Sheetal Chaudhary" userId="1bdea874-f4c6-4359-ad22-ed3a992ed019" providerId="ADAL" clId="{E9D20A55-B1B2-40B1-A0BE-A3CBD2056D92}" dt="2024-08-16T14:51:52.911" v="1288"/>
        <pc:sldMkLst>
          <pc:docMk/>
          <pc:sldMk cId="929286566" sldId="316"/>
        </pc:sldMkLst>
      </pc:sldChg>
      <pc:sldChg chg="modSp add mod">
        <pc:chgData name="Sheetal Chaudhary" userId="1bdea874-f4c6-4359-ad22-ed3a992ed019" providerId="ADAL" clId="{E9D20A55-B1B2-40B1-A0BE-A3CBD2056D92}" dt="2024-08-16T14:58:29.830" v="1296" actId="20577"/>
        <pc:sldMkLst>
          <pc:docMk/>
          <pc:sldMk cId="1638223531" sldId="317"/>
        </pc:sldMkLst>
      </pc:sldChg>
    </pc:docChg>
  </pc:docChgLst>
  <pc:docChgLst>
    <pc:chgData name="Saffron Lubin" userId="dbbe29c7-3043-477e-bc73-22c367cb62c5" providerId="ADAL" clId="{30B0F519-860C-4FE6-BFB4-15F7C55F974B}"/>
    <pc:docChg chg="undo custSel addSld delSld modSld">
      <pc:chgData name="Saffron Lubin" userId="dbbe29c7-3043-477e-bc73-22c367cb62c5" providerId="ADAL" clId="{30B0F519-860C-4FE6-BFB4-15F7C55F974B}" dt="2024-08-22T15:37:59.417" v="1564" actId="20577"/>
      <pc:docMkLst>
        <pc:docMk/>
      </pc:docMkLst>
      <pc:sldChg chg="modSp add del mod">
        <pc:chgData name="Saffron Lubin" userId="dbbe29c7-3043-477e-bc73-22c367cb62c5" providerId="ADAL" clId="{30B0F519-860C-4FE6-BFB4-15F7C55F974B}" dt="2024-08-22T15:37:59.417" v="1564" actId="20577"/>
        <pc:sldMkLst>
          <pc:docMk/>
          <pc:sldMk cId="2305383166" sldId="263"/>
        </pc:sldMkLst>
      </pc:sldChg>
      <pc:sldChg chg="modSp mod">
        <pc:chgData name="Saffron Lubin" userId="dbbe29c7-3043-477e-bc73-22c367cb62c5" providerId="ADAL" clId="{30B0F519-860C-4FE6-BFB4-15F7C55F974B}" dt="2024-08-20T14:38:29.512" v="1560" actId="1036"/>
        <pc:sldMkLst>
          <pc:docMk/>
          <pc:sldMk cId="3763775733" sldId="32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pensions-pmi.org.uk/pmi-academy/qualifications/award-in-pension-trusteeship/" TargetMode="External"/><Relationship Id="rId7" Type="http://schemas.openxmlformats.org/officeDocument/2006/relationships/image" Target="../media/image12.svg"/><Relationship Id="rId2" Type="http://schemas.openxmlformats.org/officeDocument/2006/relationships/hyperlink" Target="https://www.pmi-study-skills.co.uk/" TargetMode="External"/><Relationship Id="rId1" Type="http://schemas.openxmlformats.org/officeDocument/2006/relationships/hyperlink" Target="https://eur02.safelinks.protection.outlook.com/?url=https%3A%2F%2Fwww.thegreatbritishbookshop.co.uk%2Fproducts%2Fthe-pension-trustees-handbook%3F_pos%3D1%26_sid%3Db874b4c5b%26_ss%3Dr&amp;data=05%7C02%7Cpmiqualifications%40pensions-pmi.org.uk%7Cac5a951434d844cd8f8908dd45ce6d73%7Cb32be00ac36a4f959c4cc1fa8d1ef69c%7C0%7C0%7C638743475105594061%7CUnknown%7CTWFpbGZsb3d8eyJFbXB0eU1hcGkiOnRydWUsIlYiOiIwLjAuMDAwMCIsIlAiOiJXaW4zMiIsIkFOIjoiTWFpbCIsIldUIjoyfQ%3D%3D%7C0%7C%7C%7C&amp;sdata=f%2BCxTh8OxjeJJFYLQ5Qt7ebjTsCEEWyuol3vIo58q5w%3D&amp;reserved=0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mi-study-skills.co.uk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3.png"/><Relationship Id="rId11" Type="http://schemas.openxmlformats.org/officeDocument/2006/relationships/hyperlink" Target="https://www.pensions-pmi.org.uk/pmi-academy/qualifications/award-in-pension-trusteeship/" TargetMode="External"/><Relationship Id="rId5" Type="http://schemas.openxmlformats.org/officeDocument/2006/relationships/hyperlink" Target="https://eur02.safelinks.protection.outlook.com/?url=https%3A%2F%2Fwww.thegreatbritishbookshop.co.uk%2Fproducts%2Fthe-pension-trustees-handbook%3F_pos%3D1%26_sid%3Db874b4c5b%26_ss%3Dr&amp;data=05%7C02%7Cpmiqualifications%40pensions-pmi.org.uk%7Cac5a951434d844cd8f8908dd45ce6d73%7Cb32be00ac36a4f959c4cc1fa8d1ef69c%7C0%7C0%7C638743475105594061%7CUnknown%7CTWFpbGZsb3d8eyJFbXB0eU1hcGkiOnRydWUsIlYiOiIwLjAuMDAwMCIsIlAiOiJXaW4zMiIsIkFOIjoiTWFpbCIsIldUIjoyfQ%3D%3D%7C0%7C%7C%7C&amp;sdata=f%2BCxTh8OxjeJJFYLQ5Qt7ebjTsCEEWyuol3vIo58q5w%3D&amp;reserved=0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F161C-D0E8-468B-9C73-41F149A2CD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71E7EB-7037-41C0-B4C5-BC13EDED8255}">
      <dgm:prSet/>
      <dgm:spPr/>
      <dgm:t>
        <a:bodyPr/>
        <a:lstStyle/>
        <a:p>
          <a:r>
            <a:rPr lang="en-GB" b="0" dirty="0"/>
            <a:t>Award in Pension Trusteeship – based on Trustee toolkit</a:t>
          </a:r>
          <a:endParaRPr lang="en-US" dirty="0"/>
        </a:p>
      </dgm:t>
    </dgm:pt>
    <dgm:pt modelId="{B1ADAE7D-543F-4539-8037-E5C78E6DFCEE}" type="parTrans" cxnId="{A869F6E3-753E-49C0-8036-03E42AB1B17E}">
      <dgm:prSet/>
      <dgm:spPr/>
      <dgm:t>
        <a:bodyPr/>
        <a:lstStyle/>
        <a:p>
          <a:endParaRPr lang="en-US"/>
        </a:p>
      </dgm:t>
    </dgm:pt>
    <dgm:pt modelId="{A888C08A-A812-460A-87E6-02C4E4067CCF}" type="sibTrans" cxnId="{A869F6E3-753E-49C0-8036-03E42AB1B17E}">
      <dgm:prSet/>
      <dgm:spPr/>
      <dgm:t>
        <a:bodyPr/>
        <a:lstStyle/>
        <a:p>
          <a:endParaRPr lang="en-US"/>
        </a:p>
      </dgm:t>
    </dgm:pt>
    <dgm:pt modelId="{1B7E8AD5-4EA2-456F-8E2C-A22FA6C1B61D}">
      <dgm:prSet/>
      <dgm:spPr/>
      <dgm:t>
        <a:bodyPr/>
        <a:lstStyle/>
        <a:p>
          <a:r>
            <a:rPr lang="en-GB" b="0"/>
            <a:t>New Pension Trustee’s Handbook 2025 – Robin Ellison</a:t>
          </a:r>
          <a:br>
            <a:rPr lang="en-GB" b="0"/>
          </a:br>
          <a:r>
            <a:rPr lang="en-GB" b="0"/>
            <a:t>Purchased here - </a:t>
          </a:r>
          <a:r>
            <a:rPr lang="en-GB" u="sng">
              <a:hlinkClick xmlns:r="http://schemas.openxmlformats.org/officeDocument/2006/relationships" r:id="rId1"/>
            </a:rPr>
            <a:t>The Great British Bookshop here</a:t>
          </a:r>
          <a:br>
            <a:rPr lang="en-GB" u="sng"/>
          </a:br>
          <a:r>
            <a:rPr lang="en-GB" b="0"/>
            <a:t>Discount on individual purchases - </a:t>
          </a:r>
          <a:r>
            <a:rPr lang="en-GB" b="1"/>
            <a:t>PMI-promo-10</a:t>
          </a:r>
          <a:endParaRPr lang="en-US"/>
        </a:p>
      </dgm:t>
    </dgm:pt>
    <dgm:pt modelId="{CA4F77B7-F188-43E1-8A0F-7CCB9ABDB41A}" type="parTrans" cxnId="{2C92C0D7-0BAB-4239-B1C5-1892B71976F4}">
      <dgm:prSet/>
      <dgm:spPr/>
      <dgm:t>
        <a:bodyPr/>
        <a:lstStyle/>
        <a:p>
          <a:endParaRPr lang="en-US"/>
        </a:p>
      </dgm:t>
    </dgm:pt>
    <dgm:pt modelId="{10A701A3-A296-4345-BCDC-09572D1A4FE1}" type="sibTrans" cxnId="{2C92C0D7-0BAB-4239-B1C5-1892B71976F4}">
      <dgm:prSet/>
      <dgm:spPr/>
      <dgm:t>
        <a:bodyPr/>
        <a:lstStyle/>
        <a:p>
          <a:endParaRPr lang="en-US"/>
        </a:p>
      </dgm:t>
    </dgm:pt>
    <dgm:pt modelId="{DB41E17D-91EB-4B47-9D14-1FDE7C62E766}">
      <dgm:prSet/>
      <dgm:spPr/>
      <dgm:t>
        <a:bodyPr/>
        <a:lstStyle/>
        <a:p>
          <a:r>
            <a:rPr lang="en-GB" b="0" dirty="0"/>
            <a:t>We also offer a </a:t>
          </a:r>
          <a:r>
            <a:rPr lang="en-GB" b="0" dirty="0">
              <a:hlinkClick xmlns:r="http://schemas.openxmlformats.org/officeDocument/2006/relationships" r:id="rId2"/>
            </a:rPr>
            <a:t>Study Skills website</a:t>
          </a:r>
          <a:r>
            <a:rPr lang="en-GB" b="0" dirty="0"/>
            <a:t>, which is invaluable for learners</a:t>
          </a:r>
          <a:endParaRPr lang="en-US" dirty="0"/>
        </a:p>
      </dgm:t>
    </dgm:pt>
    <dgm:pt modelId="{2752AFBB-3923-4583-BE74-B21B834367D1}" type="parTrans" cxnId="{86C07E0D-BF40-48B5-9ACD-D4D798C9A581}">
      <dgm:prSet/>
      <dgm:spPr/>
      <dgm:t>
        <a:bodyPr/>
        <a:lstStyle/>
        <a:p>
          <a:endParaRPr lang="en-US"/>
        </a:p>
      </dgm:t>
    </dgm:pt>
    <dgm:pt modelId="{3328E02A-E172-4FE9-B1A6-DB30F261CE47}" type="sibTrans" cxnId="{86C07E0D-BF40-48B5-9ACD-D4D798C9A581}">
      <dgm:prSet/>
      <dgm:spPr/>
      <dgm:t>
        <a:bodyPr/>
        <a:lstStyle/>
        <a:p>
          <a:endParaRPr lang="en-US"/>
        </a:p>
      </dgm:t>
    </dgm:pt>
    <dgm:pt modelId="{DE9326BF-078E-400B-BDD3-31B484753FC5}">
      <dgm:prSet/>
      <dgm:spPr/>
      <dgm:t>
        <a:bodyPr/>
        <a:lstStyle/>
        <a:p>
          <a:r>
            <a:rPr lang="en-GB" b="0" dirty="0"/>
            <a:t>APT sample Q&amp;As can be located on the </a:t>
          </a:r>
          <a:r>
            <a:rPr lang="en-GB" b="0" dirty="0">
              <a:hlinkClick xmlns:r="http://schemas.openxmlformats.org/officeDocument/2006/relationships" r:id="rId3"/>
            </a:rPr>
            <a:t>APT webpage</a:t>
          </a:r>
          <a:r>
            <a:rPr lang="en-GB" b="0" dirty="0"/>
            <a:t> and CPT soft skills on the CPT webpage</a:t>
          </a:r>
          <a:endParaRPr lang="en-US" dirty="0"/>
        </a:p>
      </dgm:t>
    </dgm:pt>
    <dgm:pt modelId="{9C26BC89-042D-4A72-86B6-58021A8A0597}" type="parTrans" cxnId="{B27F7AC2-7C95-4615-989B-44950316D4E6}">
      <dgm:prSet/>
      <dgm:spPr/>
      <dgm:t>
        <a:bodyPr/>
        <a:lstStyle/>
        <a:p>
          <a:endParaRPr lang="en-US"/>
        </a:p>
      </dgm:t>
    </dgm:pt>
    <dgm:pt modelId="{797BD4AD-902E-4E61-9F06-1B9CAE51467F}" type="sibTrans" cxnId="{B27F7AC2-7C95-4615-989B-44950316D4E6}">
      <dgm:prSet/>
      <dgm:spPr/>
      <dgm:t>
        <a:bodyPr/>
        <a:lstStyle/>
        <a:p>
          <a:endParaRPr lang="en-US"/>
        </a:p>
      </dgm:t>
    </dgm:pt>
    <dgm:pt modelId="{7D36EB48-FBB9-4228-B098-F7010E1C1D74}" type="pres">
      <dgm:prSet presAssocID="{E6AF161C-D0E8-468B-9C73-41F149A2CDC9}" presName="root" presStyleCnt="0">
        <dgm:presLayoutVars>
          <dgm:dir/>
          <dgm:resizeHandles val="exact"/>
        </dgm:presLayoutVars>
      </dgm:prSet>
      <dgm:spPr/>
    </dgm:pt>
    <dgm:pt modelId="{F35007D2-749F-43B6-95C6-2D20CB500573}" type="pres">
      <dgm:prSet presAssocID="{D171E7EB-7037-41C0-B4C5-BC13EDED8255}" presName="compNode" presStyleCnt="0"/>
      <dgm:spPr/>
    </dgm:pt>
    <dgm:pt modelId="{A2753322-7D4F-4AEB-AB72-3FE5513D0FFE}" type="pres">
      <dgm:prSet presAssocID="{D171E7EB-7037-41C0-B4C5-BC13EDED8255}" presName="bgRect" presStyleLbl="bgShp" presStyleIdx="0" presStyleCnt="4"/>
      <dgm:spPr/>
    </dgm:pt>
    <dgm:pt modelId="{E7932155-007E-4187-B625-4B74D7679CDB}" type="pres">
      <dgm:prSet presAssocID="{D171E7EB-7037-41C0-B4C5-BC13EDED8255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AEDD0072-E0F9-42EE-8837-58596278F31A}" type="pres">
      <dgm:prSet presAssocID="{D171E7EB-7037-41C0-B4C5-BC13EDED8255}" presName="spaceRect" presStyleCnt="0"/>
      <dgm:spPr/>
    </dgm:pt>
    <dgm:pt modelId="{D4362194-4523-4A4C-847B-AB26C4448366}" type="pres">
      <dgm:prSet presAssocID="{D171E7EB-7037-41C0-B4C5-BC13EDED8255}" presName="parTx" presStyleLbl="revTx" presStyleIdx="0" presStyleCnt="4">
        <dgm:presLayoutVars>
          <dgm:chMax val="0"/>
          <dgm:chPref val="0"/>
        </dgm:presLayoutVars>
      </dgm:prSet>
      <dgm:spPr/>
    </dgm:pt>
    <dgm:pt modelId="{D6A71B5F-F876-44FB-8F4C-5377801B2AB7}" type="pres">
      <dgm:prSet presAssocID="{A888C08A-A812-460A-87E6-02C4E4067CCF}" presName="sibTrans" presStyleCnt="0"/>
      <dgm:spPr/>
    </dgm:pt>
    <dgm:pt modelId="{E0CE883C-24B0-4D0F-AF02-EC13EB3464A4}" type="pres">
      <dgm:prSet presAssocID="{1B7E8AD5-4EA2-456F-8E2C-A22FA6C1B61D}" presName="compNode" presStyleCnt="0"/>
      <dgm:spPr/>
    </dgm:pt>
    <dgm:pt modelId="{A97C6EB7-A13D-4442-9181-20D9D627025E}" type="pres">
      <dgm:prSet presAssocID="{1B7E8AD5-4EA2-456F-8E2C-A22FA6C1B61D}" presName="bgRect" presStyleLbl="bgShp" presStyleIdx="1" presStyleCnt="4"/>
      <dgm:spPr/>
    </dgm:pt>
    <dgm:pt modelId="{15B81A44-17E2-4B56-AF96-23BC38F0D702}" type="pres">
      <dgm:prSet presAssocID="{1B7E8AD5-4EA2-456F-8E2C-A22FA6C1B61D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F4E9B94-3CD4-4416-A8FE-9F4665B9E7EE}" type="pres">
      <dgm:prSet presAssocID="{1B7E8AD5-4EA2-456F-8E2C-A22FA6C1B61D}" presName="spaceRect" presStyleCnt="0"/>
      <dgm:spPr/>
    </dgm:pt>
    <dgm:pt modelId="{1D5A8566-1F1A-43D2-9B67-92E8B6DB2774}" type="pres">
      <dgm:prSet presAssocID="{1B7E8AD5-4EA2-456F-8E2C-A22FA6C1B61D}" presName="parTx" presStyleLbl="revTx" presStyleIdx="1" presStyleCnt="4">
        <dgm:presLayoutVars>
          <dgm:chMax val="0"/>
          <dgm:chPref val="0"/>
        </dgm:presLayoutVars>
      </dgm:prSet>
      <dgm:spPr/>
    </dgm:pt>
    <dgm:pt modelId="{57881473-137B-49B2-9953-5F4CA8A625B8}" type="pres">
      <dgm:prSet presAssocID="{10A701A3-A296-4345-BCDC-09572D1A4FE1}" presName="sibTrans" presStyleCnt="0"/>
      <dgm:spPr/>
    </dgm:pt>
    <dgm:pt modelId="{EC0BB164-FE5A-42CC-8116-DCBB99535140}" type="pres">
      <dgm:prSet presAssocID="{DB41E17D-91EB-4B47-9D14-1FDE7C62E766}" presName="compNode" presStyleCnt="0"/>
      <dgm:spPr/>
    </dgm:pt>
    <dgm:pt modelId="{FF6EE264-3091-4010-B0FD-9AFEED3A5669}" type="pres">
      <dgm:prSet presAssocID="{DB41E17D-91EB-4B47-9D14-1FDE7C62E766}" presName="bgRect" presStyleLbl="bgShp" presStyleIdx="2" presStyleCnt="4"/>
      <dgm:spPr/>
    </dgm:pt>
    <dgm:pt modelId="{5C28F840-DA51-40F0-9236-506A121DB0B2}" type="pres">
      <dgm:prSet presAssocID="{DB41E17D-91EB-4B47-9D14-1FDE7C62E766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9C26EFC-6B59-445A-8B34-A938FEB2BD78}" type="pres">
      <dgm:prSet presAssocID="{DB41E17D-91EB-4B47-9D14-1FDE7C62E766}" presName="spaceRect" presStyleCnt="0"/>
      <dgm:spPr/>
    </dgm:pt>
    <dgm:pt modelId="{D721E6A2-C952-4E02-8644-2A04D2015014}" type="pres">
      <dgm:prSet presAssocID="{DB41E17D-91EB-4B47-9D14-1FDE7C62E766}" presName="parTx" presStyleLbl="revTx" presStyleIdx="2" presStyleCnt="4">
        <dgm:presLayoutVars>
          <dgm:chMax val="0"/>
          <dgm:chPref val="0"/>
        </dgm:presLayoutVars>
      </dgm:prSet>
      <dgm:spPr/>
    </dgm:pt>
    <dgm:pt modelId="{F563689E-5400-4854-A6C1-0BB39CEA061A}" type="pres">
      <dgm:prSet presAssocID="{3328E02A-E172-4FE9-B1A6-DB30F261CE47}" presName="sibTrans" presStyleCnt="0"/>
      <dgm:spPr/>
    </dgm:pt>
    <dgm:pt modelId="{BAC28BA9-5C02-4159-A1D7-41159E3EF0F4}" type="pres">
      <dgm:prSet presAssocID="{DE9326BF-078E-400B-BDD3-31B484753FC5}" presName="compNode" presStyleCnt="0"/>
      <dgm:spPr/>
    </dgm:pt>
    <dgm:pt modelId="{28CEA169-1533-403C-8BA6-1433F09C253B}" type="pres">
      <dgm:prSet presAssocID="{DE9326BF-078E-400B-BDD3-31B484753FC5}" presName="bgRect" presStyleLbl="bgShp" presStyleIdx="3" presStyleCnt="4" custLinFactNeighborX="-3409" custLinFactNeighborY="197"/>
      <dgm:spPr/>
    </dgm:pt>
    <dgm:pt modelId="{1B51649F-06D9-488E-99ED-6835F45CDDC0}" type="pres">
      <dgm:prSet presAssocID="{DE9326BF-078E-400B-BDD3-31B484753FC5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4B3D486F-CFD1-48C0-B274-D6BE59FFF2AB}" type="pres">
      <dgm:prSet presAssocID="{DE9326BF-078E-400B-BDD3-31B484753FC5}" presName="spaceRect" presStyleCnt="0"/>
      <dgm:spPr/>
    </dgm:pt>
    <dgm:pt modelId="{253B95D2-40B5-40F5-9679-CD646A11D228}" type="pres">
      <dgm:prSet presAssocID="{DE9326BF-078E-400B-BDD3-31B484753FC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6C07E0D-BF40-48B5-9ACD-D4D798C9A581}" srcId="{E6AF161C-D0E8-468B-9C73-41F149A2CDC9}" destId="{DB41E17D-91EB-4B47-9D14-1FDE7C62E766}" srcOrd="2" destOrd="0" parTransId="{2752AFBB-3923-4583-BE74-B21B834367D1}" sibTransId="{3328E02A-E172-4FE9-B1A6-DB30F261CE47}"/>
    <dgm:cxn modelId="{A78DE147-A403-4078-AD21-5D9994F5D553}" type="presOf" srcId="{D171E7EB-7037-41C0-B4C5-BC13EDED8255}" destId="{D4362194-4523-4A4C-847B-AB26C4448366}" srcOrd="0" destOrd="0" presId="urn:microsoft.com/office/officeart/2018/2/layout/IconVerticalSolidList"/>
    <dgm:cxn modelId="{B27F7AC2-7C95-4615-989B-44950316D4E6}" srcId="{E6AF161C-D0E8-468B-9C73-41F149A2CDC9}" destId="{DE9326BF-078E-400B-BDD3-31B484753FC5}" srcOrd="3" destOrd="0" parTransId="{9C26BC89-042D-4A72-86B6-58021A8A0597}" sibTransId="{797BD4AD-902E-4E61-9F06-1B9CAE51467F}"/>
    <dgm:cxn modelId="{317891D0-E5EE-4765-82B7-A2249F93E11B}" type="presOf" srcId="{DE9326BF-078E-400B-BDD3-31B484753FC5}" destId="{253B95D2-40B5-40F5-9679-CD646A11D228}" srcOrd="0" destOrd="0" presId="urn:microsoft.com/office/officeart/2018/2/layout/IconVerticalSolidList"/>
    <dgm:cxn modelId="{2C92C0D7-0BAB-4239-B1C5-1892B71976F4}" srcId="{E6AF161C-D0E8-468B-9C73-41F149A2CDC9}" destId="{1B7E8AD5-4EA2-456F-8E2C-A22FA6C1B61D}" srcOrd="1" destOrd="0" parTransId="{CA4F77B7-F188-43E1-8A0F-7CCB9ABDB41A}" sibTransId="{10A701A3-A296-4345-BCDC-09572D1A4FE1}"/>
    <dgm:cxn modelId="{CD1375E1-32FA-4C9E-8EFB-71608B84E0D4}" type="presOf" srcId="{1B7E8AD5-4EA2-456F-8E2C-A22FA6C1B61D}" destId="{1D5A8566-1F1A-43D2-9B67-92E8B6DB2774}" srcOrd="0" destOrd="0" presId="urn:microsoft.com/office/officeart/2018/2/layout/IconVerticalSolidList"/>
    <dgm:cxn modelId="{539E64E2-0157-4022-A912-5FD97EC5B300}" type="presOf" srcId="{E6AF161C-D0E8-468B-9C73-41F149A2CDC9}" destId="{7D36EB48-FBB9-4228-B098-F7010E1C1D74}" srcOrd="0" destOrd="0" presId="urn:microsoft.com/office/officeart/2018/2/layout/IconVerticalSolidList"/>
    <dgm:cxn modelId="{A869F6E3-753E-49C0-8036-03E42AB1B17E}" srcId="{E6AF161C-D0E8-468B-9C73-41F149A2CDC9}" destId="{D171E7EB-7037-41C0-B4C5-BC13EDED8255}" srcOrd="0" destOrd="0" parTransId="{B1ADAE7D-543F-4539-8037-E5C78E6DFCEE}" sibTransId="{A888C08A-A812-460A-87E6-02C4E4067CCF}"/>
    <dgm:cxn modelId="{FEB2C6E6-1DFB-4E59-969C-C236521F936F}" type="presOf" srcId="{DB41E17D-91EB-4B47-9D14-1FDE7C62E766}" destId="{D721E6A2-C952-4E02-8644-2A04D2015014}" srcOrd="0" destOrd="0" presId="urn:microsoft.com/office/officeart/2018/2/layout/IconVerticalSolidList"/>
    <dgm:cxn modelId="{E5D6C207-AF69-4152-AE9E-B2582E8D52E1}" type="presParOf" srcId="{7D36EB48-FBB9-4228-B098-F7010E1C1D74}" destId="{F35007D2-749F-43B6-95C6-2D20CB500573}" srcOrd="0" destOrd="0" presId="urn:microsoft.com/office/officeart/2018/2/layout/IconVerticalSolidList"/>
    <dgm:cxn modelId="{43596CED-40C8-408F-A248-C8A37BB238FF}" type="presParOf" srcId="{F35007D2-749F-43B6-95C6-2D20CB500573}" destId="{A2753322-7D4F-4AEB-AB72-3FE5513D0FFE}" srcOrd="0" destOrd="0" presId="urn:microsoft.com/office/officeart/2018/2/layout/IconVerticalSolidList"/>
    <dgm:cxn modelId="{DD59C844-E0CA-47D4-83AF-2B7415981324}" type="presParOf" srcId="{F35007D2-749F-43B6-95C6-2D20CB500573}" destId="{E7932155-007E-4187-B625-4B74D7679CDB}" srcOrd="1" destOrd="0" presId="urn:microsoft.com/office/officeart/2018/2/layout/IconVerticalSolidList"/>
    <dgm:cxn modelId="{746E6E53-E958-4BF6-95E8-3373AF548459}" type="presParOf" srcId="{F35007D2-749F-43B6-95C6-2D20CB500573}" destId="{AEDD0072-E0F9-42EE-8837-58596278F31A}" srcOrd="2" destOrd="0" presId="urn:microsoft.com/office/officeart/2018/2/layout/IconVerticalSolidList"/>
    <dgm:cxn modelId="{9D489709-40D2-40A2-979A-4F05203FA970}" type="presParOf" srcId="{F35007D2-749F-43B6-95C6-2D20CB500573}" destId="{D4362194-4523-4A4C-847B-AB26C4448366}" srcOrd="3" destOrd="0" presId="urn:microsoft.com/office/officeart/2018/2/layout/IconVerticalSolidList"/>
    <dgm:cxn modelId="{ABFE1720-9446-4FBB-80C2-7878C32BC329}" type="presParOf" srcId="{7D36EB48-FBB9-4228-B098-F7010E1C1D74}" destId="{D6A71B5F-F876-44FB-8F4C-5377801B2AB7}" srcOrd="1" destOrd="0" presId="urn:microsoft.com/office/officeart/2018/2/layout/IconVerticalSolidList"/>
    <dgm:cxn modelId="{8A816D51-3895-4A7B-877E-2B297147DC97}" type="presParOf" srcId="{7D36EB48-FBB9-4228-B098-F7010E1C1D74}" destId="{E0CE883C-24B0-4D0F-AF02-EC13EB3464A4}" srcOrd="2" destOrd="0" presId="urn:microsoft.com/office/officeart/2018/2/layout/IconVerticalSolidList"/>
    <dgm:cxn modelId="{4087ED78-DC2D-41E3-A60A-E4E0DB2B6D5B}" type="presParOf" srcId="{E0CE883C-24B0-4D0F-AF02-EC13EB3464A4}" destId="{A97C6EB7-A13D-4442-9181-20D9D627025E}" srcOrd="0" destOrd="0" presId="urn:microsoft.com/office/officeart/2018/2/layout/IconVerticalSolidList"/>
    <dgm:cxn modelId="{81B05444-CE27-4DFE-ABEE-019AD1271C73}" type="presParOf" srcId="{E0CE883C-24B0-4D0F-AF02-EC13EB3464A4}" destId="{15B81A44-17E2-4B56-AF96-23BC38F0D702}" srcOrd="1" destOrd="0" presId="urn:microsoft.com/office/officeart/2018/2/layout/IconVerticalSolidList"/>
    <dgm:cxn modelId="{2F84C780-1873-4B25-86E9-E3182FC31963}" type="presParOf" srcId="{E0CE883C-24B0-4D0F-AF02-EC13EB3464A4}" destId="{DF4E9B94-3CD4-4416-A8FE-9F4665B9E7EE}" srcOrd="2" destOrd="0" presId="urn:microsoft.com/office/officeart/2018/2/layout/IconVerticalSolidList"/>
    <dgm:cxn modelId="{AE0A2D58-5559-4C62-AEA9-014FC331A0FD}" type="presParOf" srcId="{E0CE883C-24B0-4D0F-AF02-EC13EB3464A4}" destId="{1D5A8566-1F1A-43D2-9B67-92E8B6DB2774}" srcOrd="3" destOrd="0" presId="urn:microsoft.com/office/officeart/2018/2/layout/IconVerticalSolidList"/>
    <dgm:cxn modelId="{75BBE6FA-EC4C-45F9-B614-A86F9D1BD8A7}" type="presParOf" srcId="{7D36EB48-FBB9-4228-B098-F7010E1C1D74}" destId="{57881473-137B-49B2-9953-5F4CA8A625B8}" srcOrd="3" destOrd="0" presId="urn:microsoft.com/office/officeart/2018/2/layout/IconVerticalSolidList"/>
    <dgm:cxn modelId="{D765780E-4D9D-4CDD-8AAA-1DE197B3CBA5}" type="presParOf" srcId="{7D36EB48-FBB9-4228-B098-F7010E1C1D74}" destId="{EC0BB164-FE5A-42CC-8116-DCBB99535140}" srcOrd="4" destOrd="0" presId="urn:microsoft.com/office/officeart/2018/2/layout/IconVerticalSolidList"/>
    <dgm:cxn modelId="{055D3ACD-D6B6-4C54-9E7D-6C987145E834}" type="presParOf" srcId="{EC0BB164-FE5A-42CC-8116-DCBB99535140}" destId="{FF6EE264-3091-4010-B0FD-9AFEED3A5669}" srcOrd="0" destOrd="0" presId="urn:microsoft.com/office/officeart/2018/2/layout/IconVerticalSolidList"/>
    <dgm:cxn modelId="{8D9B8CE8-92E9-413F-BFB7-E1D392BEFF65}" type="presParOf" srcId="{EC0BB164-FE5A-42CC-8116-DCBB99535140}" destId="{5C28F840-DA51-40F0-9236-506A121DB0B2}" srcOrd="1" destOrd="0" presId="urn:microsoft.com/office/officeart/2018/2/layout/IconVerticalSolidList"/>
    <dgm:cxn modelId="{8A38F7B2-FD24-4D4C-A05C-7CBB83ADDA8F}" type="presParOf" srcId="{EC0BB164-FE5A-42CC-8116-DCBB99535140}" destId="{89C26EFC-6B59-445A-8B34-A938FEB2BD78}" srcOrd="2" destOrd="0" presId="urn:microsoft.com/office/officeart/2018/2/layout/IconVerticalSolidList"/>
    <dgm:cxn modelId="{C8569CB4-0EF2-4F42-AC77-7A86DF6CB2C8}" type="presParOf" srcId="{EC0BB164-FE5A-42CC-8116-DCBB99535140}" destId="{D721E6A2-C952-4E02-8644-2A04D2015014}" srcOrd="3" destOrd="0" presId="urn:microsoft.com/office/officeart/2018/2/layout/IconVerticalSolidList"/>
    <dgm:cxn modelId="{A1A01D98-B5F3-426F-A18E-74E5CACCE3E3}" type="presParOf" srcId="{7D36EB48-FBB9-4228-B098-F7010E1C1D74}" destId="{F563689E-5400-4854-A6C1-0BB39CEA061A}" srcOrd="5" destOrd="0" presId="urn:microsoft.com/office/officeart/2018/2/layout/IconVerticalSolidList"/>
    <dgm:cxn modelId="{679D0AA0-B1B2-4EAE-8859-5AAC77381DC0}" type="presParOf" srcId="{7D36EB48-FBB9-4228-B098-F7010E1C1D74}" destId="{BAC28BA9-5C02-4159-A1D7-41159E3EF0F4}" srcOrd="6" destOrd="0" presId="urn:microsoft.com/office/officeart/2018/2/layout/IconVerticalSolidList"/>
    <dgm:cxn modelId="{1D38583C-26AF-442B-8751-38C9B34F6AC0}" type="presParOf" srcId="{BAC28BA9-5C02-4159-A1D7-41159E3EF0F4}" destId="{28CEA169-1533-403C-8BA6-1433F09C253B}" srcOrd="0" destOrd="0" presId="urn:microsoft.com/office/officeart/2018/2/layout/IconVerticalSolidList"/>
    <dgm:cxn modelId="{56E823AA-2D83-4457-9508-3D0D06893F28}" type="presParOf" srcId="{BAC28BA9-5C02-4159-A1D7-41159E3EF0F4}" destId="{1B51649F-06D9-488E-99ED-6835F45CDDC0}" srcOrd="1" destOrd="0" presId="urn:microsoft.com/office/officeart/2018/2/layout/IconVerticalSolidList"/>
    <dgm:cxn modelId="{E7264141-812B-46F3-A7A9-B61ECE2FF078}" type="presParOf" srcId="{BAC28BA9-5C02-4159-A1D7-41159E3EF0F4}" destId="{4B3D486F-CFD1-48C0-B274-D6BE59FFF2AB}" srcOrd="2" destOrd="0" presId="urn:microsoft.com/office/officeart/2018/2/layout/IconVerticalSolidList"/>
    <dgm:cxn modelId="{B8210404-1E59-4226-8626-D09C90CFCCC7}" type="presParOf" srcId="{BAC28BA9-5C02-4159-A1D7-41159E3EF0F4}" destId="{253B95D2-40B5-40F5-9679-CD646A11D2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53322-7D4F-4AEB-AB72-3FE5513D0FFE}">
      <dsp:nvSpPr>
        <dsp:cNvPr id="0" name=""/>
        <dsp:cNvSpPr/>
      </dsp:nvSpPr>
      <dsp:spPr>
        <a:xfrm>
          <a:off x="0" y="1782"/>
          <a:ext cx="8851267" cy="903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32155-007E-4187-B625-4B74D7679CDB}">
      <dsp:nvSpPr>
        <dsp:cNvPr id="0" name=""/>
        <dsp:cNvSpPr/>
      </dsp:nvSpPr>
      <dsp:spPr>
        <a:xfrm>
          <a:off x="273273" y="205043"/>
          <a:ext cx="496860" cy="496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62194-4523-4A4C-847B-AB26C4448366}">
      <dsp:nvSpPr>
        <dsp:cNvPr id="0" name=""/>
        <dsp:cNvSpPr/>
      </dsp:nvSpPr>
      <dsp:spPr>
        <a:xfrm>
          <a:off x="1043406" y="1782"/>
          <a:ext cx="7807860" cy="90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8" tIns="95608" rIns="95608" bIns="956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Award in Pension Trusteeship – based on Trustee toolkit</a:t>
          </a:r>
          <a:endParaRPr lang="en-US" sz="1700" kern="1200" dirty="0"/>
        </a:p>
      </dsp:txBody>
      <dsp:txXfrm>
        <a:off x="1043406" y="1782"/>
        <a:ext cx="7807860" cy="903381"/>
      </dsp:txXfrm>
    </dsp:sp>
    <dsp:sp modelId="{A97C6EB7-A13D-4442-9181-20D9D627025E}">
      <dsp:nvSpPr>
        <dsp:cNvPr id="0" name=""/>
        <dsp:cNvSpPr/>
      </dsp:nvSpPr>
      <dsp:spPr>
        <a:xfrm>
          <a:off x="0" y="1131009"/>
          <a:ext cx="8851267" cy="903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1A44-17E2-4B56-AF96-23BC38F0D702}">
      <dsp:nvSpPr>
        <dsp:cNvPr id="0" name=""/>
        <dsp:cNvSpPr/>
      </dsp:nvSpPr>
      <dsp:spPr>
        <a:xfrm>
          <a:off x="273273" y="1334270"/>
          <a:ext cx="496860" cy="496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8566-1F1A-43D2-9B67-92E8B6DB2774}">
      <dsp:nvSpPr>
        <dsp:cNvPr id="0" name=""/>
        <dsp:cNvSpPr/>
      </dsp:nvSpPr>
      <dsp:spPr>
        <a:xfrm>
          <a:off x="1043406" y="1131009"/>
          <a:ext cx="7807860" cy="90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8" tIns="95608" rIns="95608" bIns="956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/>
            <a:t>New Pension Trustee’s Handbook 2025 – Robin Ellison</a:t>
          </a:r>
          <a:br>
            <a:rPr lang="en-GB" sz="1700" b="0" kern="1200"/>
          </a:br>
          <a:r>
            <a:rPr lang="en-GB" sz="1700" b="0" kern="1200"/>
            <a:t>Purchased here - </a:t>
          </a:r>
          <a:r>
            <a:rPr lang="en-GB" sz="1700" u="sng" kern="1200">
              <a:hlinkClick xmlns:r="http://schemas.openxmlformats.org/officeDocument/2006/relationships" r:id="rId5"/>
            </a:rPr>
            <a:t>The Great British Bookshop here</a:t>
          </a:r>
          <a:br>
            <a:rPr lang="en-GB" sz="1700" u="sng" kern="1200"/>
          </a:br>
          <a:r>
            <a:rPr lang="en-GB" sz="1700" b="0" kern="1200"/>
            <a:t>Discount on individual purchases - </a:t>
          </a:r>
          <a:r>
            <a:rPr lang="en-GB" sz="1700" b="1" kern="1200"/>
            <a:t>PMI-promo-10</a:t>
          </a:r>
          <a:endParaRPr lang="en-US" sz="1700" kern="1200"/>
        </a:p>
      </dsp:txBody>
      <dsp:txXfrm>
        <a:off x="1043406" y="1131009"/>
        <a:ext cx="7807860" cy="903381"/>
      </dsp:txXfrm>
    </dsp:sp>
    <dsp:sp modelId="{FF6EE264-3091-4010-B0FD-9AFEED3A5669}">
      <dsp:nvSpPr>
        <dsp:cNvPr id="0" name=""/>
        <dsp:cNvSpPr/>
      </dsp:nvSpPr>
      <dsp:spPr>
        <a:xfrm>
          <a:off x="0" y="2260237"/>
          <a:ext cx="8851267" cy="903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8F840-DA51-40F0-9236-506A121DB0B2}">
      <dsp:nvSpPr>
        <dsp:cNvPr id="0" name=""/>
        <dsp:cNvSpPr/>
      </dsp:nvSpPr>
      <dsp:spPr>
        <a:xfrm>
          <a:off x="273273" y="2463498"/>
          <a:ext cx="496860" cy="49686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1E6A2-C952-4E02-8644-2A04D2015014}">
      <dsp:nvSpPr>
        <dsp:cNvPr id="0" name=""/>
        <dsp:cNvSpPr/>
      </dsp:nvSpPr>
      <dsp:spPr>
        <a:xfrm>
          <a:off x="1043406" y="2260237"/>
          <a:ext cx="7807860" cy="90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8" tIns="95608" rIns="95608" bIns="956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We also offer a </a:t>
          </a:r>
          <a:r>
            <a:rPr lang="en-GB" sz="1700" b="0" kern="1200" dirty="0">
              <a:hlinkClick xmlns:r="http://schemas.openxmlformats.org/officeDocument/2006/relationships" r:id="rId8"/>
            </a:rPr>
            <a:t>Study Skills website</a:t>
          </a:r>
          <a:r>
            <a:rPr lang="en-GB" sz="1700" b="0" kern="1200" dirty="0"/>
            <a:t>, which is invaluable for learners</a:t>
          </a:r>
          <a:endParaRPr lang="en-US" sz="1700" kern="1200" dirty="0"/>
        </a:p>
      </dsp:txBody>
      <dsp:txXfrm>
        <a:off x="1043406" y="2260237"/>
        <a:ext cx="7807860" cy="903381"/>
      </dsp:txXfrm>
    </dsp:sp>
    <dsp:sp modelId="{28CEA169-1533-403C-8BA6-1433F09C253B}">
      <dsp:nvSpPr>
        <dsp:cNvPr id="0" name=""/>
        <dsp:cNvSpPr/>
      </dsp:nvSpPr>
      <dsp:spPr>
        <a:xfrm>
          <a:off x="0" y="3391244"/>
          <a:ext cx="8851267" cy="903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1649F-06D9-488E-99ED-6835F45CDDC0}">
      <dsp:nvSpPr>
        <dsp:cNvPr id="0" name=""/>
        <dsp:cNvSpPr/>
      </dsp:nvSpPr>
      <dsp:spPr>
        <a:xfrm>
          <a:off x="273273" y="3592725"/>
          <a:ext cx="496860" cy="4968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B95D2-40B5-40F5-9679-CD646A11D228}">
      <dsp:nvSpPr>
        <dsp:cNvPr id="0" name=""/>
        <dsp:cNvSpPr/>
      </dsp:nvSpPr>
      <dsp:spPr>
        <a:xfrm>
          <a:off x="1043406" y="3389464"/>
          <a:ext cx="7807860" cy="90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8" tIns="95608" rIns="95608" bIns="956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APT sample Q&amp;As can be located on the </a:t>
          </a:r>
          <a:r>
            <a:rPr lang="en-GB" sz="1700" b="0" kern="1200" dirty="0">
              <a:hlinkClick xmlns:r="http://schemas.openxmlformats.org/officeDocument/2006/relationships" r:id="rId11"/>
            </a:rPr>
            <a:t>APT webpage</a:t>
          </a:r>
          <a:r>
            <a:rPr lang="en-GB" sz="1700" b="0" kern="1200" dirty="0"/>
            <a:t> and CPT soft skills on the CPT webpage</a:t>
          </a:r>
          <a:endParaRPr lang="en-US" sz="1700" kern="1200" dirty="0"/>
        </a:p>
      </dsp:txBody>
      <dsp:txXfrm>
        <a:off x="1043406" y="3389464"/>
        <a:ext cx="7807860" cy="903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D3385-B850-43AD-BE63-0E47533B178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4D40-A45D-43EA-B4F6-03840C338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8FB7146-2F72-AB38-A10D-D504E21D4F55}"/>
              </a:ext>
            </a:extLst>
          </p:cNvPr>
          <p:cNvSpPr/>
          <p:nvPr userDrawn="1"/>
        </p:nvSpPr>
        <p:spPr>
          <a:xfrm rot="10800000">
            <a:off x="5336245" y="0"/>
            <a:ext cx="3992930" cy="20094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287036-630C-9790-2C1A-7A3C8AA46E18}"/>
              </a:ext>
            </a:extLst>
          </p:cNvPr>
          <p:cNvSpPr/>
          <p:nvPr userDrawn="1"/>
        </p:nvSpPr>
        <p:spPr>
          <a:xfrm rot="18902591">
            <a:off x="2448325" y="-2575722"/>
            <a:ext cx="5832908" cy="13462337"/>
          </a:xfrm>
          <a:custGeom>
            <a:avLst/>
            <a:gdLst>
              <a:gd name="connsiteX0" fmla="*/ 2056254 w 5832908"/>
              <a:gd name="connsiteY0" fmla="*/ 0 h 13462337"/>
              <a:gd name="connsiteX1" fmla="*/ 5832908 w 5832908"/>
              <a:gd name="connsiteY1" fmla="*/ 3770965 h 13462337"/>
              <a:gd name="connsiteX2" fmla="*/ 5832908 w 5832908"/>
              <a:gd name="connsiteY2" fmla="*/ 13462337 h 13462337"/>
              <a:gd name="connsiteX3" fmla="*/ 0 w 5832908"/>
              <a:gd name="connsiteY3" fmla="*/ 7638215 h 13462337"/>
              <a:gd name="connsiteX4" fmla="*/ 0 w 5832908"/>
              <a:gd name="connsiteY4" fmla="*/ 2059355 h 1346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908" h="13462337">
                <a:moveTo>
                  <a:pt x="2056254" y="0"/>
                </a:moveTo>
                <a:lnTo>
                  <a:pt x="5832908" y="3770965"/>
                </a:lnTo>
                <a:lnTo>
                  <a:pt x="5832908" y="13462337"/>
                </a:lnTo>
                <a:lnTo>
                  <a:pt x="0" y="7638215"/>
                </a:lnTo>
                <a:lnTo>
                  <a:pt x="0" y="20593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607" y="2410843"/>
            <a:ext cx="6881556" cy="1743202"/>
          </a:xfrm>
        </p:spPr>
        <p:txBody>
          <a:bodyPr anchor="b"/>
          <a:lstStyle>
            <a:lvl1pPr marL="682625" indent="-682625" algn="l">
              <a:defRPr sz="470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here 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4925" y="4447158"/>
            <a:ext cx="5222875" cy="705909"/>
          </a:xfrm>
        </p:spPr>
        <p:txBody>
          <a:bodyPr/>
          <a:lstStyle>
            <a:lvl1pPr marL="0" indent="0" algn="l">
              <a:buNone/>
              <a:defRPr sz="2400" b="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18DA7B-4230-DAC1-DCAB-A88981158F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9200" y="284400"/>
            <a:ext cx="3810050" cy="36378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40" b="0" u="sng" baseline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840" b="0">
                <a:solidFill>
                  <a:schemeClr val="bg2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9A8F67-8B74-8773-A615-16CB5DB17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710111"/>
            <a:ext cx="1854000" cy="67625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9FC1E46-5C5F-F5DC-F117-C19A303585D0}"/>
              </a:ext>
            </a:extLst>
          </p:cNvPr>
          <p:cNvSpPr/>
          <p:nvPr userDrawn="1"/>
        </p:nvSpPr>
        <p:spPr>
          <a:xfrm>
            <a:off x="2426182" y="6095132"/>
            <a:ext cx="1515898" cy="76286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AF65228-4DFA-1FD2-A858-C13388A7DA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9125" y="0"/>
            <a:ext cx="5222875" cy="6858000"/>
          </a:xfrm>
          <a:custGeom>
            <a:avLst/>
            <a:gdLst>
              <a:gd name="connsiteX0" fmla="*/ 2360050 w 5222875"/>
              <a:gd name="connsiteY0" fmla="*/ 0 h 6858000"/>
              <a:gd name="connsiteX1" fmla="*/ 5222875 w 5222875"/>
              <a:gd name="connsiteY1" fmla="*/ 0 h 6858000"/>
              <a:gd name="connsiteX2" fmla="*/ 5222875 w 5222875"/>
              <a:gd name="connsiteY2" fmla="*/ 6858000 h 6858000"/>
              <a:gd name="connsiteX3" fmla="*/ 0 w 5222875"/>
              <a:gd name="connsiteY3" fmla="*/ 6858000 h 6858000"/>
              <a:gd name="connsiteX4" fmla="*/ 0 w 5222875"/>
              <a:gd name="connsiteY4" fmla="*/ 6857998 h 6858000"/>
              <a:gd name="connsiteX5" fmla="*/ 5215518 w 5222875"/>
              <a:gd name="connsiteY5" fmla="*/ 6857998 h 6858000"/>
              <a:gd name="connsiteX6" fmla="*/ 368902 w 5222875"/>
              <a:gd name="connsiteY6" fmla="*/ 2004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2875" h="6858000">
                <a:moveTo>
                  <a:pt x="2360050" y="0"/>
                </a:moveTo>
                <a:lnTo>
                  <a:pt x="5222875" y="0"/>
                </a:lnTo>
                <a:lnTo>
                  <a:pt x="5222875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215518" y="6857998"/>
                </a:lnTo>
                <a:lnTo>
                  <a:pt x="368902" y="200407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061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8451-19A4-2B08-D894-7217761AF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100" y="1804988"/>
            <a:ext cx="7023100" cy="2122244"/>
          </a:xfrm>
        </p:spPr>
        <p:txBody>
          <a:bodyPr anchor="b"/>
          <a:lstStyle>
            <a:lvl1pPr algn="ctr">
              <a:lnSpc>
                <a:spcPct val="91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 </a:t>
            </a:r>
            <a:br>
              <a:rPr lang="en-US"/>
            </a:br>
            <a:r>
              <a:rPr lang="en-US"/>
              <a:t>would go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9998-2147-DA8F-64B6-DBA510BA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100" y="4290646"/>
            <a:ext cx="7023100" cy="1072313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7CBFD7-E3D0-0419-F7F8-1D50094C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F9BEB-1DAC-8CD6-C93C-E1408966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854A3-8029-9C89-E9C2-85DD3A0D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9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8451-19A4-2B08-D894-7217761AF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100" y="1804988"/>
            <a:ext cx="7023100" cy="2122244"/>
          </a:xfrm>
        </p:spPr>
        <p:txBody>
          <a:bodyPr anchor="b"/>
          <a:lstStyle>
            <a:lvl1pPr algn="ctr">
              <a:lnSpc>
                <a:spcPct val="91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 </a:t>
            </a:r>
            <a:br>
              <a:rPr lang="en-US"/>
            </a:br>
            <a:r>
              <a:rPr lang="en-US"/>
              <a:t>would go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9998-2147-DA8F-64B6-DBA510BA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100" y="4290646"/>
            <a:ext cx="7023100" cy="1072313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7CBFD7-E3D0-0419-F7F8-1D50094C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F9BEB-1DAC-8CD6-C93C-E1408966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854A3-8029-9C89-E9C2-85DD3A0D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8451-19A4-2B08-D894-7217761AF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100" y="1804988"/>
            <a:ext cx="7023100" cy="2122244"/>
          </a:xfrm>
        </p:spPr>
        <p:txBody>
          <a:bodyPr anchor="b"/>
          <a:lstStyle>
            <a:lvl1pPr algn="ctr">
              <a:lnSpc>
                <a:spcPct val="91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 </a:t>
            </a:r>
            <a:br>
              <a:rPr lang="en-US"/>
            </a:br>
            <a:r>
              <a:rPr lang="en-US"/>
              <a:t>would go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9998-2147-DA8F-64B6-DBA510BA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100" y="4290646"/>
            <a:ext cx="7023100" cy="1072313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7CBFD7-E3D0-0419-F7F8-1D50094C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F9BEB-1DAC-8CD6-C93C-E1408966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854A3-8029-9C89-E9C2-85DD3A0D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0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8451-19A4-2B08-D894-7217761AF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100" y="1804988"/>
            <a:ext cx="7023100" cy="2122244"/>
          </a:xfrm>
        </p:spPr>
        <p:txBody>
          <a:bodyPr anchor="b"/>
          <a:lstStyle>
            <a:lvl1pPr algn="ctr">
              <a:lnSpc>
                <a:spcPct val="91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 </a:t>
            </a:r>
            <a:br>
              <a:rPr lang="en-US"/>
            </a:br>
            <a:r>
              <a:rPr lang="en-US"/>
              <a:t>would go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9998-2147-DA8F-64B6-DBA510BA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100" y="4290646"/>
            <a:ext cx="7023100" cy="1072313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7CBFD7-E3D0-0419-F7F8-1D50094C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F9BEB-1DAC-8CD6-C93C-E1408966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854A3-8029-9C89-E9C2-85DD3A0D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8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ADB0479-6667-58AE-5B04-5BAB7848036C}"/>
              </a:ext>
            </a:extLst>
          </p:cNvPr>
          <p:cNvSpPr/>
          <p:nvPr userDrawn="1"/>
        </p:nvSpPr>
        <p:spPr>
          <a:xfrm flipH="1">
            <a:off x="10712616" y="5382229"/>
            <a:ext cx="1475772" cy="147577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122EB7C-45FD-81B1-9479-D90F5D8ED606}"/>
              </a:ext>
            </a:extLst>
          </p:cNvPr>
          <p:cNvSpPr/>
          <p:nvPr userDrawn="1"/>
        </p:nvSpPr>
        <p:spPr>
          <a:xfrm rot="10800000" flipH="1">
            <a:off x="8031163" y="-1"/>
            <a:ext cx="1471652" cy="14716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59818B5-25D4-96EC-DBD3-8750C8EEE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1163" y="0"/>
            <a:ext cx="4160837" cy="6858000"/>
          </a:xfrm>
          <a:custGeom>
            <a:avLst/>
            <a:gdLst>
              <a:gd name="connsiteX0" fmla="*/ 1423933 w 4160837"/>
              <a:gd name="connsiteY0" fmla="*/ 0 h 6858000"/>
              <a:gd name="connsiteX1" fmla="*/ 4160837 w 4160837"/>
              <a:gd name="connsiteY1" fmla="*/ 0 h 6858000"/>
              <a:gd name="connsiteX2" fmla="*/ 4160837 w 4160837"/>
              <a:gd name="connsiteY2" fmla="*/ 6858000 h 6858000"/>
              <a:gd name="connsiteX3" fmla="*/ 4157225 w 4160837"/>
              <a:gd name="connsiteY3" fmla="*/ 6858000 h 6858000"/>
              <a:gd name="connsiteX4" fmla="*/ 4157225 w 4160837"/>
              <a:gd name="connsiteY4" fmla="*/ 5434067 h 6858000"/>
              <a:gd name="connsiteX5" fmla="*/ 2733292 w 4160837"/>
              <a:gd name="connsiteY5" fmla="*/ 6858000 h 6858000"/>
              <a:gd name="connsiteX6" fmla="*/ 0 w 4160837"/>
              <a:gd name="connsiteY6" fmla="*/ 6858000 h 6858000"/>
              <a:gd name="connsiteX7" fmla="*/ 0 w 4160837"/>
              <a:gd name="connsiteY7" fmla="*/ 14239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0837" h="6858000">
                <a:moveTo>
                  <a:pt x="1423933" y="0"/>
                </a:moveTo>
                <a:lnTo>
                  <a:pt x="4160837" y="0"/>
                </a:lnTo>
                <a:lnTo>
                  <a:pt x="4160837" y="6858000"/>
                </a:lnTo>
                <a:lnTo>
                  <a:pt x="4157225" y="6858000"/>
                </a:lnTo>
                <a:lnTo>
                  <a:pt x="4157225" y="5434067"/>
                </a:lnTo>
                <a:lnTo>
                  <a:pt x="2733292" y="6858000"/>
                </a:lnTo>
                <a:lnTo>
                  <a:pt x="0" y="6858000"/>
                </a:lnTo>
                <a:lnTo>
                  <a:pt x="0" y="142393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 rtl="0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755650"/>
            <a:ext cx="6725286" cy="1052071"/>
          </a:xfrm>
        </p:spPr>
        <p:txBody>
          <a:bodyPr/>
          <a:lstStyle>
            <a:lvl1pPr rtl="0">
              <a:defRPr sz="453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21" y="1807721"/>
            <a:ext cx="6716714" cy="4294629"/>
          </a:xfrm>
        </p:spPr>
        <p:txBody>
          <a:bodyPr/>
          <a:lstStyle>
            <a:lvl1pPr>
              <a:defRPr sz="2130"/>
            </a:lvl1pPr>
            <a:lvl2pPr rtl="0">
              <a:lnSpc>
                <a:spcPct val="103000"/>
              </a:lnSpc>
              <a:spcAft>
                <a:spcPts val="1000"/>
              </a:spcAft>
              <a:defRPr sz="2130">
                <a:solidFill>
                  <a:schemeClr val="tx1"/>
                </a:solidFill>
              </a:defRPr>
            </a:lvl2pPr>
            <a:lvl3pPr marL="223838" indent="-223838">
              <a:tabLst>
                <a:tab pos="447675" algn="l"/>
              </a:tabLst>
              <a:defRPr sz="2130"/>
            </a:lvl3pPr>
            <a:lvl4pPr marL="487363" indent="-268288">
              <a:defRPr sz="2000"/>
            </a:lvl4pPr>
            <a:lvl5pPr marL="715963" indent="-268288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3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75736D7-B681-E82B-E8B8-D1821FC98E9E}"/>
              </a:ext>
            </a:extLst>
          </p:cNvPr>
          <p:cNvSpPr/>
          <p:nvPr userDrawn="1"/>
        </p:nvSpPr>
        <p:spPr>
          <a:xfrm flipH="1">
            <a:off x="11076972" y="5742972"/>
            <a:ext cx="1115028" cy="111502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ED7B314-FAE3-EA07-0F2C-0B829E43C623}"/>
              </a:ext>
            </a:extLst>
          </p:cNvPr>
          <p:cNvSpPr/>
          <p:nvPr userDrawn="1"/>
        </p:nvSpPr>
        <p:spPr>
          <a:xfrm rot="10800000" flipH="1">
            <a:off x="6213477" y="0"/>
            <a:ext cx="1205895" cy="12058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CC29B8-9E43-EE9E-1859-B7FEF1F37D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3477" y="0"/>
            <a:ext cx="5978523" cy="6858000"/>
          </a:xfrm>
          <a:custGeom>
            <a:avLst/>
            <a:gdLst>
              <a:gd name="connsiteX0" fmla="*/ 0 w 5978523"/>
              <a:gd name="connsiteY0" fmla="*/ 0 h 6858000"/>
              <a:gd name="connsiteX1" fmla="*/ 5978523 w 5978523"/>
              <a:gd name="connsiteY1" fmla="*/ 0 h 6858000"/>
              <a:gd name="connsiteX2" fmla="*/ 5978523 w 5978523"/>
              <a:gd name="connsiteY2" fmla="*/ 5782620 h 6858000"/>
              <a:gd name="connsiteX3" fmla="*/ 4903143 w 5978523"/>
              <a:gd name="connsiteY3" fmla="*/ 6858000 h 6858000"/>
              <a:gd name="connsiteX4" fmla="*/ 0 w 5978523"/>
              <a:gd name="connsiteY4" fmla="*/ 6858000 h 6858000"/>
              <a:gd name="connsiteX5" fmla="*/ 0 w 5978523"/>
              <a:gd name="connsiteY5" fmla="*/ 1164338 h 6858000"/>
              <a:gd name="connsiteX6" fmla="*/ 1164337 w 5978523"/>
              <a:gd name="connsiteY6" fmla="*/ 1 h 6858000"/>
              <a:gd name="connsiteX7" fmla="*/ 0 w 5978523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8523" h="6858000">
                <a:moveTo>
                  <a:pt x="0" y="0"/>
                </a:moveTo>
                <a:lnTo>
                  <a:pt x="5978523" y="0"/>
                </a:lnTo>
                <a:lnTo>
                  <a:pt x="5978523" y="5782620"/>
                </a:lnTo>
                <a:lnTo>
                  <a:pt x="4903143" y="6858000"/>
                </a:lnTo>
                <a:lnTo>
                  <a:pt x="0" y="6858000"/>
                </a:lnTo>
                <a:lnTo>
                  <a:pt x="0" y="1164338"/>
                </a:lnTo>
                <a:lnTo>
                  <a:pt x="1164337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 rtl="0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755650"/>
            <a:ext cx="5222875" cy="1052071"/>
          </a:xfrm>
        </p:spPr>
        <p:txBody>
          <a:bodyPr/>
          <a:lstStyle>
            <a:lvl1pPr rtl="0">
              <a:defRPr sz="453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6165B2B-4528-D876-D7BD-CECDD11D4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804989"/>
            <a:ext cx="5181600" cy="42973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83A2C3-B9AF-7F7D-E432-39CCDBD7B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439998"/>
            <a:ext cx="12192000" cy="5418001"/>
          </a:xfrm>
          <a:custGeom>
            <a:avLst/>
            <a:gdLst>
              <a:gd name="connsiteX0" fmla="*/ 10751999 w 12192000"/>
              <a:gd name="connsiteY0" fmla="*/ 2 h 5418001"/>
              <a:gd name="connsiteX1" fmla="*/ 12191999 w 12192000"/>
              <a:gd name="connsiteY1" fmla="*/ 1440002 h 5418001"/>
              <a:gd name="connsiteX2" fmla="*/ 12191999 w 12192000"/>
              <a:gd name="connsiteY2" fmla="*/ 2 h 5418001"/>
              <a:gd name="connsiteX3" fmla="*/ 0 w 12192000"/>
              <a:gd name="connsiteY3" fmla="*/ 0 h 5418001"/>
              <a:gd name="connsiteX4" fmla="*/ 12192000 w 12192000"/>
              <a:gd name="connsiteY4" fmla="*/ 0 h 5418001"/>
              <a:gd name="connsiteX5" fmla="*/ 12192000 w 12192000"/>
              <a:gd name="connsiteY5" fmla="*/ 5418001 h 5418001"/>
              <a:gd name="connsiteX6" fmla="*/ 0 w 12192000"/>
              <a:gd name="connsiteY6" fmla="*/ 5418001 h 54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18001">
                <a:moveTo>
                  <a:pt x="10751999" y="2"/>
                </a:moveTo>
                <a:lnTo>
                  <a:pt x="12191999" y="1440002"/>
                </a:lnTo>
                <a:lnTo>
                  <a:pt x="12191999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18001"/>
                </a:lnTo>
                <a:lnTo>
                  <a:pt x="0" y="5418001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 rtl="0"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5" name="Picture 4" descr="A person and person looking at something&#10;&#10;Description automatically generated" hidden="1">
            <a:extLst>
              <a:ext uri="{FF2B5EF4-FFF2-40B4-BE49-F238E27FC236}">
                <a16:creationId xmlns:a16="http://schemas.microsoft.com/office/drawing/2014/main" id="{9CCA3EFB-FF72-89DE-699E-19C44F58D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75736D7-B681-E82B-E8B8-D1821FC98E9E}"/>
              </a:ext>
            </a:extLst>
          </p:cNvPr>
          <p:cNvSpPr/>
          <p:nvPr userDrawn="1"/>
        </p:nvSpPr>
        <p:spPr>
          <a:xfrm flipH="1">
            <a:off x="10752000" y="0"/>
            <a:ext cx="1440000" cy="144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66C5A-0812-7B32-58F3-F3CCA9EF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637541"/>
            <a:ext cx="10679113" cy="79772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EC808F8-DD68-8921-FBCB-D610C0951454}"/>
              </a:ext>
            </a:extLst>
          </p:cNvPr>
          <p:cNvSpPr/>
          <p:nvPr userDrawn="1"/>
        </p:nvSpPr>
        <p:spPr>
          <a:xfrm rot="10800000">
            <a:off x="10748010" y="1436190"/>
            <a:ext cx="1447800" cy="1447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6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804989"/>
            <a:ext cx="5181600" cy="42973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E7B15-1AED-F9E3-2247-98292581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639" y="1804989"/>
            <a:ext cx="5181600" cy="42973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67A3779-5323-A54B-E91B-2C5C1E3F21B3}"/>
              </a:ext>
            </a:extLst>
          </p:cNvPr>
          <p:cNvSpPr/>
          <p:nvPr userDrawn="1"/>
        </p:nvSpPr>
        <p:spPr>
          <a:xfrm flipH="1">
            <a:off x="10764455" y="5434067"/>
            <a:ext cx="1423933" cy="14239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6700D0-AC0F-296B-B1D6-BC3E2C24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59A68FA-F15D-D46C-6A5C-6A2CEFF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C90671-67EE-33A2-F44B-EE1A7B7D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/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7C74E5-C589-DB62-B68B-F31C54CF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10679114" cy="1052071"/>
          </a:xfrm>
        </p:spPr>
        <p:txBody>
          <a:bodyPr/>
          <a:lstStyle>
            <a:lvl1pPr rtl="0">
              <a:defRPr sz="453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F0F132-F69E-BED3-B2DF-D9FB3984E1F0}"/>
              </a:ext>
            </a:extLst>
          </p:cNvPr>
          <p:cNvSpPr/>
          <p:nvPr userDrawn="1"/>
        </p:nvSpPr>
        <p:spPr>
          <a:xfrm>
            <a:off x="5978525" y="0"/>
            <a:ext cx="62098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154237"/>
            <a:ext cx="5004000" cy="3948113"/>
          </a:xfrm>
        </p:spPr>
        <p:txBody>
          <a:bodyPr/>
          <a:lstStyle>
            <a:lvl4pPr rtl="0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67A3779-5323-A54B-E91B-2C5C1E3F21B3}"/>
              </a:ext>
            </a:extLst>
          </p:cNvPr>
          <p:cNvSpPr/>
          <p:nvPr userDrawn="1"/>
        </p:nvSpPr>
        <p:spPr>
          <a:xfrm flipH="1">
            <a:off x="10764455" y="5434067"/>
            <a:ext cx="1423933" cy="14239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6700D0-AC0F-296B-B1D6-BC3E2C24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59A68FA-F15D-D46C-6A5C-6A2CEFF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C90671-67EE-33A2-F44B-EE1A7B7D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/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E3648-31C8-7511-F2CA-328C0DA2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755650"/>
            <a:ext cx="5004000" cy="139858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7B8D8A-6308-F0AA-EC1F-91E01774E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4201" y="1789748"/>
            <a:ext cx="4145280" cy="776287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3pPr>
            <a:lvl4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E944CC7B-E5D5-C1E9-555A-56505B75755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34201" y="2671762"/>
            <a:ext cx="4144961" cy="2946717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7119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9DE1F-13ED-C433-E393-2F16097C70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6763" y="2333628"/>
            <a:ext cx="5181600" cy="37671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05B8BF-D966-53F2-E21D-202C5F3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639" y="2333628"/>
            <a:ext cx="5181600" cy="37671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3782-749E-3D18-CEA1-C2F6A02E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804988"/>
            <a:ext cx="5181600" cy="48577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83C6E-3407-0FA3-A16D-23C4DCF3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3638" y="1804988"/>
            <a:ext cx="5181601" cy="48577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7CBB25-23C6-8DBC-BB0A-85709C8E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10679114" cy="1052071"/>
          </a:xfrm>
        </p:spPr>
        <p:txBody>
          <a:bodyPr/>
          <a:lstStyle>
            <a:lvl1pPr rtl="0">
              <a:defRPr sz="453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56021C-A4D1-7213-B96E-0DC1A77077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3ECAE45-0623-86E9-95AD-F52D4AED3B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229044-C311-D72B-A506-B923659230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072000" y="282731"/>
            <a:ext cx="2743200" cy="216000"/>
          </a:xfrm>
        </p:spPr>
        <p:txBody>
          <a:bodyPr/>
          <a:lstStyle/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0D3856-5168-25FB-5A7E-76F90E492B72}"/>
              </a:ext>
            </a:extLst>
          </p:cNvPr>
          <p:cNvSpPr/>
          <p:nvPr userDrawn="1"/>
        </p:nvSpPr>
        <p:spPr>
          <a:xfrm flipH="1">
            <a:off x="10764455" y="5434067"/>
            <a:ext cx="1423933" cy="14239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4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8FB7146-2F72-AB38-A10D-D504E21D4F55}"/>
              </a:ext>
            </a:extLst>
          </p:cNvPr>
          <p:cNvSpPr/>
          <p:nvPr userDrawn="1"/>
        </p:nvSpPr>
        <p:spPr>
          <a:xfrm rot="10800000">
            <a:off x="7162797" y="-2"/>
            <a:ext cx="2331722" cy="117342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289B9A-2813-0B57-89C4-D7F0B71D1C84}"/>
              </a:ext>
            </a:extLst>
          </p:cNvPr>
          <p:cNvSpPr/>
          <p:nvPr userDrawn="1"/>
        </p:nvSpPr>
        <p:spPr>
          <a:xfrm>
            <a:off x="2669412" y="0"/>
            <a:ext cx="9522589" cy="6857999"/>
          </a:xfrm>
          <a:custGeom>
            <a:avLst/>
            <a:gdLst>
              <a:gd name="connsiteX0" fmla="*/ 6813781 w 9522589"/>
              <a:gd name="connsiteY0" fmla="*/ 0 h 6857999"/>
              <a:gd name="connsiteX1" fmla="*/ 9522589 w 9522589"/>
              <a:gd name="connsiteY1" fmla="*/ 0 h 6857999"/>
              <a:gd name="connsiteX2" fmla="*/ 9522589 w 9522589"/>
              <a:gd name="connsiteY2" fmla="*/ 6857999 h 6857999"/>
              <a:gd name="connsiteX3" fmla="*/ 0 w 952258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2589" h="6857999">
                <a:moveTo>
                  <a:pt x="6813781" y="0"/>
                </a:moveTo>
                <a:lnTo>
                  <a:pt x="9522589" y="0"/>
                </a:lnTo>
                <a:lnTo>
                  <a:pt x="952258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5A7F66D-735E-5126-3729-E7184CF7B1EA}"/>
              </a:ext>
            </a:extLst>
          </p:cNvPr>
          <p:cNvSpPr/>
          <p:nvPr userDrawn="1"/>
        </p:nvSpPr>
        <p:spPr>
          <a:xfrm rot="18902591">
            <a:off x="2264138" y="-3026062"/>
            <a:ext cx="7105470" cy="13467536"/>
          </a:xfrm>
          <a:custGeom>
            <a:avLst/>
            <a:gdLst>
              <a:gd name="connsiteX0" fmla="*/ 5772733 w 7105470"/>
              <a:gd name="connsiteY0" fmla="*/ 3710881 h 13467536"/>
              <a:gd name="connsiteX1" fmla="*/ 5772733 w 7105470"/>
              <a:gd name="connsiteY1" fmla="*/ 3710881 h 13467536"/>
              <a:gd name="connsiteX2" fmla="*/ 7105470 w 7105470"/>
              <a:gd name="connsiteY2" fmla="*/ 5041611 h 13467536"/>
              <a:gd name="connsiteX3" fmla="*/ 7105470 w 7105470"/>
              <a:gd name="connsiteY3" fmla="*/ 12198268 h 13467536"/>
              <a:gd name="connsiteX4" fmla="*/ 5838114 w 7105470"/>
              <a:gd name="connsiteY4" fmla="*/ 13467536 h 13467536"/>
              <a:gd name="connsiteX5" fmla="*/ 5832908 w 7105470"/>
              <a:gd name="connsiteY5" fmla="*/ 13462337 h 13467536"/>
              <a:gd name="connsiteX6" fmla="*/ 1272562 w 7105470"/>
              <a:gd name="connsiteY6" fmla="*/ 8908860 h 13467536"/>
              <a:gd name="connsiteX7" fmla="*/ 1 w 7105470"/>
              <a:gd name="connsiteY7" fmla="*/ 7638215 h 13467536"/>
              <a:gd name="connsiteX8" fmla="*/ 0 w 7105470"/>
              <a:gd name="connsiteY8" fmla="*/ 2059356 h 13467536"/>
              <a:gd name="connsiteX9" fmla="*/ 2056254 w 7105470"/>
              <a:gd name="connsiteY9" fmla="*/ 0 h 1346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05470" h="13467536">
                <a:moveTo>
                  <a:pt x="5772733" y="3710881"/>
                </a:moveTo>
                <a:lnTo>
                  <a:pt x="5772733" y="3710881"/>
                </a:lnTo>
                <a:lnTo>
                  <a:pt x="7105470" y="5041611"/>
                </a:lnTo>
                <a:lnTo>
                  <a:pt x="7105470" y="12198268"/>
                </a:lnTo>
                <a:lnTo>
                  <a:pt x="5838114" y="13467536"/>
                </a:lnTo>
                <a:lnTo>
                  <a:pt x="5832908" y="13462337"/>
                </a:lnTo>
                <a:lnTo>
                  <a:pt x="1272562" y="8908860"/>
                </a:lnTo>
                <a:lnTo>
                  <a:pt x="1" y="7638215"/>
                </a:lnTo>
                <a:lnTo>
                  <a:pt x="0" y="2059356"/>
                </a:lnTo>
                <a:lnTo>
                  <a:pt x="20562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607" y="2410843"/>
            <a:ext cx="6881556" cy="1743202"/>
          </a:xfrm>
        </p:spPr>
        <p:txBody>
          <a:bodyPr anchor="b"/>
          <a:lstStyle>
            <a:lvl1pPr marL="682625" indent="-682625" algn="l">
              <a:defRPr sz="470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here 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4925" y="4447158"/>
            <a:ext cx="5222875" cy="705909"/>
          </a:xfrm>
        </p:spPr>
        <p:txBody>
          <a:bodyPr/>
          <a:lstStyle>
            <a:lvl1pPr marL="0" indent="0" algn="l">
              <a:buNone/>
              <a:defRPr sz="2400" b="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18DA7B-4230-DAC1-DCAB-A88981158F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9200" y="284400"/>
            <a:ext cx="3810050" cy="36378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40" b="0" u="sng" baseline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840" b="0">
                <a:solidFill>
                  <a:schemeClr val="bg2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9A8F67-8B74-8773-A615-16CB5DB17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801066"/>
            <a:ext cx="1586352" cy="5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92AC55-154F-F4FF-7974-FB206E51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3C9AAF-6839-6931-7038-5954E95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28732D-1B57-5D63-E50F-5524D084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/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30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1D299-0332-600D-DDE9-5F1E8EAE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1982-5746-E168-8F04-3A722A08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499B3-3950-5DAB-5CB4-1F5DAFCB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/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2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0648C013-E53E-18DF-FBC1-6BE4118FE665}"/>
              </a:ext>
            </a:extLst>
          </p:cNvPr>
          <p:cNvSpPr/>
          <p:nvPr userDrawn="1"/>
        </p:nvSpPr>
        <p:spPr>
          <a:xfrm rot="16200000" flipH="1">
            <a:off x="8129287" y="0"/>
            <a:ext cx="4062714" cy="4062714"/>
          </a:xfrm>
          <a:prstGeom prst="rtTriangle">
            <a:avLst/>
          </a:prstGeom>
          <a:solidFill>
            <a:srgbClr val="1F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27D1DA5-919C-0894-D4D6-CCAA7767D7BC}"/>
              </a:ext>
            </a:extLst>
          </p:cNvPr>
          <p:cNvSpPr/>
          <p:nvPr userDrawn="1"/>
        </p:nvSpPr>
        <p:spPr>
          <a:xfrm rot="5400000" flipH="1">
            <a:off x="0" y="2795286"/>
            <a:ext cx="4062714" cy="4062714"/>
          </a:xfrm>
          <a:prstGeom prst="rtTriangle">
            <a:avLst/>
          </a:prstGeom>
          <a:solidFill>
            <a:srgbClr val="1F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BD6F4-0F7B-9EF1-E3F9-335395817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211" y="2180493"/>
            <a:ext cx="7011990" cy="2543906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48F17-E208-2255-FB82-B406C29A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4644F-F443-B99D-1F26-B19C5682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5109C-8BAD-D85E-A604-029F7A54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/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F5257D-21F1-0D6C-3D0C-D5AA984F9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954" y="5658676"/>
            <a:ext cx="1854000" cy="6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6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7B5D74-4DC0-BFB8-D870-4669767448C0}"/>
              </a:ext>
            </a:extLst>
          </p:cNvPr>
          <p:cNvSpPr/>
          <p:nvPr userDrawn="1"/>
        </p:nvSpPr>
        <p:spPr>
          <a:xfrm>
            <a:off x="6605734" y="1235481"/>
            <a:ext cx="5586266" cy="5622518"/>
          </a:xfrm>
          <a:custGeom>
            <a:avLst/>
            <a:gdLst>
              <a:gd name="connsiteX0" fmla="*/ 5586266 w 5586266"/>
              <a:gd name="connsiteY0" fmla="*/ 0 h 5622518"/>
              <a:gd name="connsiteX1" fmla="*/ 5586266 w 5586266"/>
              <a:gd name="connsiteY1" fmla="*/ 5622518 h 5622518"/>
              <a:gd name="connsiteX2" fmla="*/ 0 w 5586266"/>
              <a:gd name="connsiteY2" fmla="*/ 5622518 h 562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6266" h="5622518">
                <a:moveTo>
                  <a:pt x="5586266" y="0"/>
                </a:moveTo>
                <a:lnTo>
                  <a:pt x="5586266" y="5622518"/>
                </a:lnTo>
                <a:lnTo>
                  <a:pt x="0" y="56225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281697-25C7-EB1D-6591-9EE1BCEDE899}"/>
              </a:ext>
            </a:extLst>
          </p:cNvPr>
          <p:cNvSpPr/>
          <p:nvPr userDrawn="1"/>
        </p:nvSpPr>
        <p:spPr>
          <a:xfrm flipV="1">
            <a:off x="6538000" y="0"/>
            <a:ext cx="5654000" cy="5690691"/>
          </a:xfrm>
          <a:custGeom>
            <a:avLst/>
            <a:gdLst>
              <a:gd name="connsiteX0" fmla="*/ 0 w 5654000"/>
              <a:gd name="connsiteY0" fmla="*/ 5690691 h 5690691"/>
              <a:gd name="connsiteX1" fmla="*/ 5654000 w 5654000"/>
              <a:gd name="connsiteY1" fmla="*/ 5690691 h 5690691"/>
              <a:gd name="connsiteX2" fmla="*/ 5654000 w 5654000"/>
              <a:gd name="connsiteY2" fmla="*/ 0 h 56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4000" h="5690691">
                <a:moveTo>
                  <a:pt x="0" y="5690691"/>
                </a:moveTo>
                <a:lnTo>
                  <a:pt x="5654000" y="5690691"/>
                </a:lnTo>
                <a:lnTo>
                  <a:pt x="56540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649" y="2088912"/>
            <a:ext cx="7275513" cy="1743202"/>
          </a:xfrm>
        </p:spPr>
        <p:txBody>
          <a:bodyPr anchor="b"/>
          <a:lstStyle>
            <a:lvl1pPr marL="0" indent="0" algn="l" rtl="0">
              <a:defRPr sz="515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here 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649" y="4108488"/>
            <a:ext cx="7275513" cy="705909"/>
          </a:xfrm>
        </p:spPr>
        <p:txBody>
          <a:bodyPr/>
          <a:lstStyle>
            <a:lvl1pPr marL="0" indent="0" algn="l">
              <a:buNone/>
              <a:defRPr sz="2400" b="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18DA7B-4230-DAC1-DCAB-A88981158F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9200" y="284400"/>
            <a:ext cx="3810050" cy="36378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40" b="0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840" b="0">
                <a:solidFill>
                  <a:schemeClr val="bg2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003373-934E-582A-98CC-3C03CA3F8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8508" y="5662801"/>
            <a:ext cx="1818000" cy="6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7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93D015-C89B-2C89-6AA2-15A493BFB4C2}"/>
              </a:ext>
            </a:extLst>
          </p:cNvPr>
          <p:cNvSpPr/>
          <p:nvPr userDrawn="1"/>
        </p:nvSpPr>
        <p:spPr>
          <a:xfrm>
            <a:off x="9360515" y="0"/>
            <a:ext cx="2831484" cy="1013460"/>
          </a:xfrm>
          <a:custGeom>
            <a:avLst/>
            <a:gdLst>
              <a:gd name="connsiteX0" fmla="*/ 986065 w 2759100"/>
              <a:gd name="connsiteY0" fmla="*/ 0 h 987552"/>
              <a:gd name="connsiteX1" fmla="*/ 2759100 w 2759100"/>
              <a:gd name="connsiteY1" fmla="*/ 0 h 987552"/>
              <a:gd name="connsiteX2" fmla="*/ 2759100 w 2759100"/>
              <a:gd name="connsiteY2" fmla="*/ 987552 h 987552"/>
              <a:gd name="connsiteX3" fmla="*/ 0 w 2759100"/>
              <a:gd name="connsiteY3" fmla="*/ 987552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100" h="987552">
                <a:moveTo>
                  <a:pt x="986065" y="0"/>
                </a:moveTo>
                <a:lnTo>
                  <a:pt x="2759100" y="0"/>
                </a:lnTo>
                <a:lnTo>
                  <a:pt x="2759100" y="987552"/>
                </a:lnTo>
                <a:lnTo>
                  <a:pt x="0" y="9875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C7B124A-4FC6-E37E-35D8-FF0AA3B548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4644" cy="6858000"/>
          </a:xfrm>
          <a:custGeom>
            <a:avLst/>
            <a:gdLst>
              <a:gd name="connsiteX0" fmla="*/ 0 w 12184644"/>
              <a:gd name="connsiteY0" fmla="*/ 0 h 6858000"/>
              <a:gd name="connsiteX1" fmla="*/ 10418964 w 12184644"/>
              <a:gd name="connsiteY1" fmla="*/ 0 h 6858000"/>
              <a:gd name="connsiteX2" fmla="*/ 9432899 w 12184644"/>
              <a:gd name="connsiteY2" fmla="*/ 987552 h 6858000"/>
              <a:gd name="connsiteX3" fmla="*/ 12184644 w 12184644"/>
              <a:gd name="connsiteY3" fmla="*/ 987552 h 6858000"/>
              <a:gd name="connsiteX4" fmla="*/ 12184644 w 12184644"/>
              <a:gd name="connsiteY4" fmla="*/ 6858000 h 6858000"/>
              <a:gd name="connsiteX5" fmla="*/ 7349550 w 12184644"/>
              <a:gd name="connsiteY5" fmla="*/ 6858000 h 6858000"/>
              <a:gd name="connsiteX6" fmla="*/ 9875558 w 12184644"/>
              <a:gd name="connsiteY6" fmla="*/ 4328181 h 6858000"/>
              <a:gd name="connsiteX7" fmla="*/ 2584166 w 12184644"/>
              <a:gd name="connsiteY7" fmla="*/ 4328181 h 6858000"/>
              <a:gd name="connsiteX8" fmla="*/ 58156 w 12184644"/>
              <a:gd name="connsiteY8" fmla="*/ 6858000 h 6858000"/>
              <a:gd name="connsiteX9" fmla="*/ 0 w 12184644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4644" h="6858000">
                <a:moveTo>
                  <a:pt x="0" y="0"/>
                </a:moveTo>
                <a:lnTo>
                  <a:pt x="10418964" y="0"/>
                </a:lnTo>
                <a:lnTo>
                  <a:pt x="9432899" y="987552"/>
                </a:lnTo>
                <a:lnTo>
                  <a:pt x="12184644" y="987552"/>
                </a:lnTo>
                <a:lnTo>
                  <a:pt x="12184644" y="6858000"/>
                </a:lnTo>
                <a:lnTo>
                  <a:pt x="7349550" y="6858000"/>
                </a:lnTo>
                <a:lnTo>
                  <a:pt x="9875558" y="4328181"/>
                </a:lnTo>
                <a:lnTo>
                  <a:pt x="2584166" y="4328181"/>
                </a:lnTo>
                <a:lnTo>
                  <a:pt x="5815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77EDC8-F3E6-0971-667A-9562C49A42C7}"/>
              </a:ext>
            </a:extLst>
          </p:cNvPr>
          <p:cNvSpPr/>
          <p:nvPr userDrawn="1"/>
        </p:nvSpPr>
        <p:spPr>
          <a:xfrm>
            <a:off x="58156" y="4328181"/>
            <a:ext cx="9817402" cy="2529819"/>
          </a:xfrm>
          <a:custGeom>
            <a:avLst/>
            <a:gdLst>
              <a:gd name="connsiteX0" fmla="*/ 2526009 w 9817402"/>
              <a:gd name="connsiteY0" fmla="*/ 0 h 2529819"/>
              <a:gd name="connsiteX1" fmla="*/ 9817402 w 9817402"/>
              <a:gd name="connsiteY1" fmla="*/ 0 h 2529819"/>
              <a:gd name="connsiteX2" fmla="*/ 7291394 w 9817402"/>
              <a:gd name="connsiteY2" fmla="*/ 2529819 h 2529819"/>
              <a:gd name="connsiteX3" fmla="*/ 0 w 9817402"/>
              <a:gd name="connsiteY3" fmla="*/ 2529819 h 25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7402" h="2529819">
                <a:moveTo>
                  <a:pt x="2526009" y="0"/>
                </a:moveTo>
                <a:lnTo>
                  <a:pt x="9817402" y="0"/>
                </a:lnTo>
                <a:lnTo>
                  <a:pt x="7291394" y="2529819"/>
                </a:lnTo>
                <a:lnTo>
                  <a:pt x="0" y="25298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4536" y="4020385"/>
            <a:ext cx="6881556" cy="1743202"/>
          </a:xfrm>
        </p:spPr>
        <p:txBody>
          <a:bodyPr anchor="b"/>
          <a:lstStyle>
            <a:lvl1pPr marL="0" indent="469900" algn="l" rtl="0">
              <a:defRPr sz="395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here 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2100" y="5896475"/>
            <a:ext cx="5222875" cy="705909"/>
          </a:xfrm>
        </p:spPr>
        <p:txBody>
          <a:bodyPr/>
          <a:lstStyle>
            <a:lvl1pPr marL="0" indent="0" algn="l" rtl="0">
              <a:buNone/>
              <a:defRPr sz="2000" b="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18DA7B-4230-DAC1-DCAB-A88981158F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9200" y="284400"/>
            <a:ext cx="3810050" cy="36378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40" b="0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840" b="0">
                <a:solidFill>
                  <a:schemeClr val="bg2"/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9A8F67-8B74-8773-A615-16CB5DB17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" r="9"/>
          <a:stretch/>
        </p:blipFill>
        <p:spPr>
          <a:xfrm>
            <a:off x="10598746" y="234845"/>
            <a:ext cx="1294169" cy="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9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64D89E5-B702-59F7-968F-BBC5320E4EF0}"/>
              </a:ext>
            </a:extLst>
          </p:cNvPr>
          <p:cNvSpPr/>
          <p:nvPr userDrawn="1"/>
        </p:nvSpPr>
        <p:spPr>
          <a:xfrm flipH="1" flipV="1">
            <a:off x="9167149" y="0"/>
            <a:ext cx="3021240" cy="3021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3ADFB3C-29A7-2199-A268-1995490995AD}"/>
              </a:ext>
            </a:extLst>
          </p:cNvPr>
          <p:cNvSpPr/>
          <p:nvPr userDrawn="1"/>
        </p:nvSpPr>
        <p:spPr>
          <a:xfrm flipH="1">
            <a:off x="7480935" y="2150546"/>
            <a:ext cx="4707454" cy="470745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8859839" cy="1052071"/>
          </a:xfrm>
        </p:spPr>
        <p:txBody>
          <a:bodyPr/>
          <a:lstStyle>
            <a:lvl1pPr rtl="0">
              <a:defRPr sz="453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22" y="1807721"/>
            <a:ext cx="7033578" cy="4294629"/>
          </a:xfrm>
        </p:spPr>
        <p:txBody>
          <a:bodyPr/>
          <a:lstStyle>
            <a:lvl1pPr>
              <a:defRPr sz="2130"/>
            </a:lvl1pPr>
            <a:lvl2pPr rtl="0">
              <a:lnSpc>
                <a:spcPct val="103000"/>
              </a:lnSpc>
              <a:spcAft>
                <a:spcPts val="1000"/>
              </a:spcAft>
              <a:defRPr sz="2130">
                <a:solidFill>
                  <a:schemeClr val="tx1"/>
                </a:solidFill>
              </a:defRPr>
            </a:lvl2pPr>
            <a:lvl3pPr marL="223838" indent="-223838">
              <a:tabLst>
                <a:tab pos="447675" algn="l"/>
              </a:tabLst>
              <a:defRPr sz="2130"/>
            </a:lvl3pPr>
            <a:lvl4pPr marL="487363" indent="-268288">
              <a:defRPr sz="2000"/>
            </a:lvl4pPr>
            <a:lvl5pPr marL="715963" indent="-268288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4400"/>
            <a:ext cx="27432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64D89E5-B702-59F7-968F-BBC5320E4EF0}"/>
              </a:ext>
            </a:extLst>
          </p:cNvPr>
          <p:cNvSpPr/>
          <p:nvPr userDrawn="1"/>
        </p:nvSpPr>
        <p:spPr>
          <a:xfrm flipH="1" flipV="1">
            <a:off x="9167149" y="0"/>
            <a:ext cx="3021240" cy="302124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3ADFB3C-29A7-2199-A268-1995490995AD}"/>
              </a:ext>
            </a:extLst>
          </p:cNvPr>
          <p:cNvSpPr/>
          <p:nvPr userDrawn="1"/>
        </p:nvSpPr>
        <p:spPr>
          <a:xfrm flipH="1">
            <a:off x="7480935" y="2150546"/>
            <a:ext cx="4707454" cy="470745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8859839" cy="1052071"/>
          </a:xfrm>
        </p:spPr>
        <p:txBody>
          <a:bodyPr/>
          <a:lstStyle>
            <a:lvl1pPr rtl="0">
              <a:defRPr sz="453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22" y="1807721"/>
            <a:ext cx="7033578" cy="4294629"/>
          </a:xfrm>
        </p:spPr>
        <p:txBody>
          <a:bodyPr/>
          <a:lstStyle>
            <a:lvl1pPr>
              <a:defRPr sz="2130"/>
            </a:lvl1pPr>
            <a:lvl2pPr rtl="0">
              <a:lnSpc>
                <a:spcPct val="103000"/>
              </a:lnSpc>
              <a:spcAft>
                <a:spcPts val="1000"/>
              </a:spcAft>
              <a:defRPr sz="2130">
                <a:solidFill>
                  <a:schemeClr val="tx1"/>
                </a:solidFill>
              </a:defRPr>
            </a:lvl2pPr>
            <a:lvl3pPr marL="223838" indent="-223838">
              <a:buClr>
                <a:schemeClr val="accent1"/>
              </a:buClr>
              <a:tabLst>
                <a:tab pos="447675" algn="l"/>
              </a:tabLst>
              <a:defRPr sz="2130"/>
            </a:lvl3pPr>
            <a:lvl4pPr marL="487363" indent="-268288">
              <a:buClr>
                <a:schemeClr val="accent1"/>
              </a:buClr>
              <a:defRPr sz="2000"/>
            </a:lvl4pPr>
            <a:lvl5pPr marL="715963" indent="-268288">
              <a:buClr>
                <a:schemeClr val="accent1"/>
              </a:buCl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5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64D89E5-B702-59F7-968F-BBC5320E4EF0}"/>
              </a:ext>
            </a:extLst>
          </p:cNvPr>
          <p:cNvSpPr/>
          <p:nvPr userDrawn="1"/>
        </p:nvSpPr>
        <p:spPr>
          <a:xfrm flipH="1" flipV="1">
            <a:off x="9167149" y="0"/>
            <a:ext cx="3021240" cy="302124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3ADFB3C-29A7-2199-A268-1995490995AD}"/>
              </a:ext>
            </a:extLst>
          </p:cNvPr>
          <p:cNvSpPr/>
          <p:nvPr userDrawn="1"/>
        </p:nvSpPr>
        <p:spPr>
          <a:xfrm flipH="1">
            <a:off x="7480935" y="2150546"/>
            <a:ext cx="4707454" cy="470745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8859839" cy="1052071"/>
          </a:xfrm>
        </p:spPr>
        <p:txBody>
          <a:bodyPr/>
          <a:lstStyle>
            <a:lvl1pPr rtl="0">
              <a:defRPr sz="453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22" y="1807721"/>
            <a:ext cx="7033578" cy="4294629"/>
          </a:xfrm>
        </p:spPr>
        <p:txBody>
          <a:bodyPr/>
          <a:lstStyle>
            <a:lvl1pPr>
              <a:defRPr sz="2130"/>
            </a:lvl1pPr>
            <a:lvl2pPr rtl="0">
              <a:lnSpc>
                <a:spcPct val="103000"/>
              </a:lnSpc>
              <a:spcAft>
                <a:spcPts val="1000"/>
              </a:spcAft>
              <a:defRPr sz="2130">
                <a:solidFill>
                  <a:schemeClr val="tx1"/>
                </a:solidFill>
              </a:defRPr>
            </a:lvl2pPr>
            <a:lvl3pPr marL="223838" indent="-223838">
              <a:buClr>
                <a:schemeClr val="accent2"/>
              </a:buClr>
              <a:tabLst>
                <a:tab pos="447675" algn="l"/>
              </a:tabLst>
              <a:defRPr sz="2130"/>
            </a:lvl3pPr>
            <a:lvl4pPr marL="487363" indent="-268288">
              <a:buClr>
                <a:schemeClr val="accent2"/>
              </a:buClr>
              <a:defRPr sz="2000"/>
            </a:lvl4pPr>
            <a:lvl5pPr marL="715963" indent="-268288">
              <a:buClr>
                <a:schemeClr val="accent2"/>
              </a:buCl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3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a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3ADFB3C-29A7-2199-A268-1995490995AD}"/>
              </a:ext>
            </a:extLst>
          </p:cNvPr>
          <p:cNvSpPr/>
          <p:nvPr userDrawn="1"/>
        </p:nvSpPr>
        <p:spPr>
          <a:xfrm flipH="1">
            <a:off x="10764455" y="5434067"/>
            <a:ext cx="1423933" cy="14239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8859839" cy="1052071"/>
          </a:xfrm>
        </p:spPr>
        <p:txBody>
          <a:bodyPr/>
          <a:lstStyle>
            <a:lvl1pPr rtl="0">
              <a:defRPr sz="453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21" y="1807721"/>
            <a:ext cx="8851267" cy="4294629"/>
          </a:xfrm>
        </p:spPr>
        <p:txBody>
          <a:bodyPr/>
          <a:lstStyle>
            <a:lvl1pPr>
              <a:defRPr sz="2130"/>
            </a:lvl1pPr>
            <a:lvl2pPr rtl="0">
              <a:lnSpc>
                <a:spcPct val="103000"/>
              </a:lnSpc>
              <a:spcAft>
                <a:spcPts val="1000"/>
              </a:spcAft>
              <a:defRPr sz="2130">
                <a:solidFill>
                  <a:schemeClr val="tx1"/>
                </a:solidFill>
              </a:defRPr>
            </a:lvl2pPr>
            <a:lvl3pPr marL="223838" indent="-223838">
              <a:tabLst>
                <a:tab pos="447675" algn="l"/>
              </a:tabLst>
              <a:defRPr sz="2130"/>
            </a:lvl3pPr>
            <a:lvl4pPr marL="487363" indent="-268288">
              <a:defRPr sz="2000"/>
            </a:lvl4pPr>
            <a:lvl5pPr marL="715963" indent="-268288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0A243-9E29-E6A3-DF60-ECBFCE2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45C4E-00C3-0CCC-DED6-AD9BBDD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C2560F-CEF5-DCF4-7E69-A4A7D163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000" y="282731"/>
            <a:ext cx="27432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58F7F-EA99-BFEA-0CFD-2C65294D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10679113" cy="1052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725E6-0AD0-F8C2-0848-43E86E25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222" y="2143759"/>
            <a:ext cx="10661016" cy="3958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ED595DBB-89BE-4F00-3C34-F0E054096533}"/>
              </a:ext>
            </a:extLst>
          </p:cNvPr>
          <p:cNvGrpSpPr/>
          <p:nvPr userDrawn="1"/>
        </p:nvGrpSpPr>
        <p:grpSpPr>
          <a:xfrm>
            <a:off x="-1" y="-176609"/>
            <a:ext cx="12192039" cy="113077"/>
            <a:chOff x="-1" y="-176609"/>
            <a:chExt cx="12192039" cy="1130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774935-F24F-DB41-CB84-B5C4F415196D}"/>
                </a:ext>
              </a:extLst>
            </p:cNvPr>
            <p:cNvSpPr/>
            <p:nvPr userDrawn="1"/>
          </p:nvSpPr>
          <p:spPr>
            <a:xfrm flipV="1">
              <a:off x="4199618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2A7A23-9066-9A2F-12BA-64219710B808}"/>
                </a:ext>
              </a:extLst>
            </p:cNvPr>
            <p:cNvSpPr/>
            <p:nvPr userDrawn="1"/>
          </p:nvSpPr>
          <p:spPr>
            <a:xfrm flipV="1">
              <a:off x="7812426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EC9EA-CC50-93FD-E35C-9039E6BF63FA}"/>
                </a:ext>
              </a:extLst>
            </p:cNvPr>
            <p:cNvSpPr/>
            <p:nvPr userDrawn="1"/>
          </p:nvSpPr>
          <p:spPr>
            <a:xfrm flipV="1">
              <a:off x="3296416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5253B-C8B9-B213-0549-C2CABE83767A}"/>
                </a:ext>
              </a:extLst>
            </p:cNvPr>
            <p:cNvSpPr/>
            <p:nvPr userDrawn="1"/>
          </p:nvSpPr>
          <p:spPr>
            <a:xfrm flipV="1">
              <a:off x="2393214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53E685-AFB0-3808-02C0-41443FB78C4F}"/>
                </a:ext>
              </a:extLst>
            </p:cNvPr>
            <p:cNvSpPr/>
            <p:nvPr userDrawn="1"/>
          </p:nvSpPr>
          <p:spPr>
            <a:xfrm flipV="1">
              <a:off x="1490012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39E96B-AA98-8740-AD85-F44E2A1506CA}"/>
                </a:ext>
              </a:extLst>
            </p:cNvPr>
            <p:cNvSpPr/>
            <p:nvPr userDrawn="1"/>
          </p:nvSpPr>
          <p:spPr>
            <a:xfrm flipV="1">
              <a:off x="-1" y="-174106"/>
              <a:ext cx="766764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35EF18-40B9-9508-592E-825ACDB0B0E2}"/>
                </a:ext>
              </a:extLst>
            </p:cNvPr>
            <p:cNvSpPr/>
            <p:nvPr userDrawn="1"/>
          </p:nvSpPr>
          <p:spPr>
            <a:xfrm flipV="1">
              <a:off x="5102820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F907C7-C78D-3E5D-9D4C-B25DC042006E}"/>
                </a:ext>
              </a:extLst>
            </p:cNvPr>
            <p:cNvSpPr/>
            <p:nvPr userDrawn="1"/>
          </p:nvSpPr>
          <p:spPr>
            <a:xfrm flipV="1">
              <a:off x="6006022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F38D4F-DEA9-83FD-CC53-E7CDFD726285}"/>
                </a:ext>
              </a:extLst>
            </p:cNvPr>
            <p:cNvSpPr/>
            <p:nvPr userDrawn="1"/>
          </p:nvSpPr>
          <p:spPr>
            <a:xfrm flipV="1">
              <a:off x="6909224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AFE754-46E1-3D64-8D7D-FDFADE6C600C}"/>
                </a:ext>
              </a:extLst>
            </p:cNvPr>
            <p:cNvSpPr/>
            <p:nvPr userDrawn="1"/>
          </p:nvSpPr>
          <p:spPr>
            <a:xfrm flipV="1">
              <a:off x="8715628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90E372-E36D-0D7B-A3EF-779A78A71F8F}"/>
                </a:ext>
              </a:extLst>
            </p:cNvPr>
            <p:cNvSpPr/>
            <p:nvPr userDrawn="1"/>
          </p:nvSpPr>
          <p:spPr>
            <a:xfrm flipV="1">
              <a:off x="9618830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77D9C-E3A1-CA8B-4D2E-2D9B083A5095}"/>
                </a:ext>
              </a:extLst>
            </p:cNvPr>
            <p:cNvSpPr/>
            <p:nvPr userDrawn="1"/>
          </p:nvSpPr>
          <p:spPr>
            <a:xfrm flipV="1">
              <a:off x="10522032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A81F11-1656-D5A3-5479-A9B8032D2617}"/>
                </a:ext>
              </a:extLst>
            </p:cNvPr>
            <p:cNvSpPr/>
            <p:nvPr userDrawn="1"/>
          </p:nvSpPr>
          <p:spPr>
            <a:xfrm flipV="1">
              <a:off x="11425238" y="-176609"/>
              <a:ext cx="766800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41EF9-0D0F-A1A7-CF99-374B4129B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7735" y="282731"/>
            <a:ext cx="27432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rtl="0">
              <a:defRPr sz="840">
                <a:solidFill>
                  <a:schemeClr val="tx2"/>
                </a:solidFill>
              </a:defRPr>
            </a:lvl1pPr>
          </a:lstStyle>
          <a:p>
            <a:fld id="{3B06D7FF-9794-45D7-9615-5573CD593799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66D2F-E86A-4693-77FA-FFEE4B5BF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244" y="282731"/>
            <a:ext cx="4114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rtl="0">
              <a:defRPr sz="840" u="sng" baseline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E33EB90-6A6F-1D2E-F434-E06E4A9F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785" y="282731"/>
            <a:ext cx="27432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rtl="0">
              <a:defRPr sz="840">
                <a:solidFill>
                  <a:schemeClr val="tx2"/>
                </a:solidFill>
              </a:defRPr>
            </a:lvl1pPr>
          </a:lstStyle>
          <a:p>
            <a:fld id="{1C910C10-D9C5-46B3-AB23-86FAAAEEB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1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52" r:id="rId17"/>
    <p:sldLayoutId id="2147483664" r:id="rId18"/>
    <p:sldLayoutId id="2147483653" r:id="rId19"/>
    <p:sldLayoutId id="2147483654" r:id="rId20"/>
    <p:sldLayoutId id="2147483655" r:id="rId21"/>
    <p:sldLayoutId id="2147483671" r:id="rId2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2"/>
        </a:buClr>
        <a:buFont typeface="Arial" panose="020B0604020202020204" pitchFamily="34" charset="0"/>
        <a:buChar char="●"/>
        <a:tabLst>
          <a:tab pos="177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2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2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8113" indent="-1381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63" indent="-1238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pos="1474" userDrawn="1">
          <p15:clr>
            <a:srgbClr val="F26B43"/>
          </p15:clr>
        </p15:guide>
        <p15:guide id="5" pos="1622" userDrawn="1">
          <p15:clr>
            <a:srgbClr val="F26B43"/>
          </p15:clr>
        </p15:guide>
        <p15:guide id="6" pos="2620" userDrawn="1">
          <p15:clr>
            <a:srgbClr val="F26B43"/>
          </p15:clr>
        </p15:guide>
        <p15:guide id="7" pos="2767" userDrawn="1">
          <p15:clr>
            <a:srgbClr val="F26B43"/>
          </p15:clr>
        </p15:guide>
        <p15:guide id="8" pos="3766" userDrawn="1">
          <p15:clr>
            <a:srgbClr val="F26B43"/>
          </p15:clr>
        </p15:guide>
        <p15:guide id="9" pos="3913" userDrawn="1">
          <p15:clr>
            <a:srgbClr val="F26B43"/>
          </p15:clr>
        </p15:guide>
        <p15:guide id="10" pos="4912" userDrawn="1">
          <p15:clr>
            <a:srgbClr val="F26B43"/>
          </p15:clr>
        </p15:guide>
        <p15:guide id="11" pos="5059" userDrawn="1">
          <p15:clr>
            <a:srgbClr val="F26B43"/>
          </p15:clr>
        </p15:guide>
        <p15:guide id="12" pos="6057" userDrawn="1">
          <p15:clr>
            <a:srgbClr val="F26B43"/>
          </p15:clr>
        </p15:guide>
        <p15:guide id="13" pos="6205" userDrawn="1">
          <p15:clr>
            <a:srgbClr val="F26B43"/>
          </p15:clr>
        </p15:guide>
        <p15:guide id="14" pos="7203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476" userDrawn="1">
          <p15:clr>
            <a:srgbClr val="F26B43"/>
          </p15:clr>
        </p15:guide>
        <p15:guide id="18" orient="horz" pos="3843" userDrawn="1">
          <p15:clr>
            <a:srgbClr val="F26B43"/>
          </p15:clr>
        </p15:guide>
        <p15:guide id="19" orient="horz" pos="1357" userDrawn="1">
          <p15:clr>
            <a:srgbClr val="F26B43"/>
          </p15:clr>
        </p15:guide>
        <p15:guide id="20" orient="horz" pos="11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mitap.org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35A5-16D2-B676-0549-6215FF5D7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607" y="1819657"/>
            <a:ext cx="6881556" cy="1527048"/>
          </a:xfrm>
        </p:spPr>
        <p:txBody>
          <a:bodyPr/>
          <a:lstStyle/>
          <a:p>
            <a:r>
              <a:rPr lang="en-US" dirty="0"/>
              <a:t>PMI Qualifications </a:t>
            </a:r>
          </a:p>
        </p:txBody>
      </p:sp>
      <p:pic>
        <p:nvPicPr>
          <p:cNvPr id="6" name="Picture Placeholder 9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890E0014-FED5-752E-F164-DA9F4C4E1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4" t="221" r="1276" b="221"/>
          <a:stretch/>
        </p:blipFill>
        <p:spPr>
          <a:xfrm>
            <a:off x="6969125" y="0"/>
            <a:ext cx="5222875" cy="6858000"/>
          </a:xfrm>
          <a:custGeom>
            <a:avLst/>
            <a:gdLst>
              <a:gd name="connsiteX0" fmla="*/ 2360050 w 5222875"/>
              <a:gd name="connsiteY0" fmla="*/ 0 h 6858000"/>
              <a:gd name="connsiteX1" fmla="*/ 5222875 w 5222875"/>
              <a:gd name="connsiteY1" fmla="*/ 0 h 6858000"/>
              <a:gd name="connsiteX2" fmla="*/ 5222875 w 5222875"/>
              <a:gd name="connsiteY2" fmla="*/ 6858000 h 6858000"/>
              <a:gd name="connsiteX3" fmla="*/ 0 w 5222875"/>
              <a:gd name="connsiteY3" fmla="*/ 6858000 h 6858000"/>
              <a:gd name="connsiteX4" fmla="*/ 0 w 5222875"/>
              <a:gd name="connsiteY4" fmla="*/ 6857998 h 6858000"/>
              <a:gd name="connsiteX5" fmla="*/ 5215518 w 5222875"/>
              <a:gd name="connsiteY5" fmla="*/ 6857998 h 6858000"/>
              <a:gd name="connsiteX6" fmla="*/ 368902 w 5222875"/>
              <a:gd name="connsiteY6" fmla="*/ 2004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2875" h="6858000">
                <a:moveTo>
                  <a:pt x="2360050" y="0"/>
                </a:moveTo>
                <a:lnTo>
                  <a:pt x="5222875" y="0"/>
                </a:lnTo>
                <a:lnTo>
                  <a:pt x="5222875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215518" y="6857998"/>
                </a:lnTo>
                <a:lnTo>
                  <a:pt x="368902" y="2004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942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18F8-9254-557F-DC0F-39EFC8FF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E9C9-C2C3-6ACA-66E9-D60A7756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435836"/>
            <a:ext cx="8859839" cy="1371885"/>
          </a:xfrm>
        </p:spPr>
        <p:txBody>
          <a:bodyPr/>
          <a:lstStyle/>
          <a:p>
            <a:r>
              <a:rPr lang="en-GB"/>
              <a:t>Introduction to PMI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7E3DC-09D1-3F30-0F70-596139E85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362075"/>
            <a:ext cx="9443262" cy="5213194"/>
          </a:xfrm>
        </p:spPr>
        <p:txBody>
          <a:bodyPr/>
          <a:lstStyle/>
          <a:p>
            <a:pPr marL="0" lvl="2" indent="0">
              <a:buNone/>
            </a:pPr>
            <a:endParaRPr lang="en-GB" b="1" dirty="0"/>
          </a:p>
          <a:p>
            <a:pPr lvl="2"/>
            <a:r>
              <a:rPr lang="en-GB" dirty="0"/>
              <a:t>Award in Pension Trusteeship (APT) – currently twice a year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We hold the CPT unit 2 exams typically every 3 months.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We offer private sittings for the Certificate in Pension Trusteeship (CPT) Unit-2 soft skills exam and the Award in Pension Trusteeship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Two exams are covered as part of the programme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2E77-5532-018F-A504-62F52672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8859839" cy="1052071"/>
          </a:xfrm>
        </p:spPr>
        <p:txBody>
          <a:bodyPr anchor="t">
            <a:normAutofit/>
          </a:bodyPr>
          <a:lstStyle/>
          <a:p>
            <a:r>
              <a:rPr lang="en-US"/>
              <a:t>Study materials </a:t>
            </a:r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E1B923-4B60-B648-DC27-9DEB8F6B3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50945"/>
              </p:ext>
            </p:extLst>
          </p:nvPr>
        </p:nvGraphicFramePr>
        <p:xfrm>
          <a:off x="764221" y="1807721"/>
          <a:ext cx="8851267" cy="429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01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25B8-902F-6519-713A-1211A845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TestReach – our exam provider </a:t>
            </a:r>
          </a:p>
        </p:txBody>
      </p:sp>
    </p:spTree>
    <p:extLst>
      <p:ext uri="{BB962C8B-B14F-4D97-AF65-F5344CB8AC3E}">
        <p14:creationId xmlns:p14="http://schemas.microsoft.com/office/powerpoint/2010/main" val="338741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B037F7-E7C5-B50E-67A6-0D96910E9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Download the TestReach application – you will NOT be able to login until you receive an email directly from TestReach (approximately 3-4 weeks before your exam(s)</a:t>
            </a:r>
          </a:p>
          <a:p>
            <a:endParaRPr lang="en-GB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Once you have received your email from TestReach, you must schedule your exam 72 hours before the date of your exam – It is extremely important that you do this yourself, otherwise you might run into technical issues on the day of your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Use same laptop as exam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488BA7-B468-4E72-0DC2-B97CA3E2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TestReach (exam platform provider)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1498FB-5F8A-8FAD-384D-C562BFD82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7433" r="1850" b="7993"/>
          <a:stretch/>
        </p:blipFill>
        <p:spPr>
          <a:xfrm>
            <a:off x="7114211" y="1804988"/>
            <a:ext cx="4331665" cy="4297362"/>
          </a:xfrm>
        </p:spPr>
      </p:pic>
    </p:spTree>
    <p:extLst>
      <p:ext uri="{BB962C8B-B14F-4D97-AF65-F5344CB8AC3E}">
        <p14:creationId xmlns:p14="http://schemas.microsoft.com/office/powerpoint/2010/main" val="39859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C393-8272-DF8C-5F49-06790D15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994BA-3508-C891-3870-B3B68FE98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61C05-C391-366D-2DF7-F433AA87C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3" r="50000" b="7674"/>
          <a:stretch/>
        </p:blipFill>
        <p:spPr>
          <a:xfrm>
            <a:off x="347244" y="498731"/>
            <a:ext cx="11600121" cy="62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65CD9-29A8-E040-3C65-D3A2A584F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098" y="1267486"/>
            <a:ext cx="10888618" cy="5490925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Multiple Choice Question Exam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Award in Pensions Trusteeship exam- 75% pass mark- Approx 4 weeks</a:t>
            </a:r>
          </a:p>
          <a:p>
            <a:endParaRPr lang="en-US" sz="2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Certificate in Pensions Trusteeship (CPT Unit 2 Soft skills)- 65% pass mark - Approx 2 weeks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PASS/FAIL, score, percentage.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17759E-8062-35DA-A73C-183FCE57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99588"/>
            <a:ext cx="10679114" cy="148232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Exam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2BD2-563E-D0DE-E87E-68E8B2E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5650"/>
            <a:ext cx="11188701" cy="1052071"/>
          </a:xfrm>
        </p:spPr>
        <p:txBody>
          <a:bodyPr/>
          <a:lstStyle/>
          <a:p>
            <a:r>
              <a:rPr lang="en-GB" dirty="0"/>
              <a:t>Professional Accreditation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E89E-CB41-8570-68DC-91974C10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1626781"/>
            <a:ext cx="9458199" cy="44755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FFFFFF"/>
              </a:highlight>
            </a:endParaRPr>
          </a:p>
          <a:p>
            <a:r>
              <a:rPr lang="en-GB" sz="2400" b="0" dirty="0"/>
              <a:t>Qualification Completion- learners eligible to apply for PMI Accreditation, which is managed by the Membership team</a:t>
            </a:r>
          </a:p>
          <a:p>
            <a:endParaRPr lang="en-GB" sz="2400" b="0" dirty="0"/>
          </a:p>
          <a:p>
            <a:r>
              <a:rPr lang="en-GB" sz="2000">
                <a:hlinkClick r:id="rId2"/>
              </a:rPr>
              <a:t>Trustee Accreditation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2142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 descr="A person and person sitting and talking&#10;&#10;Description automatically generated">
            <a:extLst>
              <a:ext uri="{FF2B5EF4-FFF2-40B4-BE49-F238E27FC236}">
                <a16:creationId xmlns:a16="http://schemas.microsoft.com/office/drawing/2014/main" id="{5B62A098-B084-4A86-C845-74BB5D1EF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21854"/>
          <a:stretch/>
        </p:blipFill>
        <p:spPr>
          <a:xfrm>
            <a:off x="0" y="1439863"/>
            <a:ext cx="12192000" cy="5418137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E9B7CC-8F63-5989-F822-2131B499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questions???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3162"/>
      </p:ext>
    </p:extLst>
  </p:cSld>
  <p:clrMapOvr>
    <a:masterClrMapping/>
  </p:clrMapOvr>
</p:sld>
</file>

<file path=ppt/theme/theme1.xml><?xml version="1.0" encoding="utf-8"?>
<a:theme xmlns:a="http://schemas.openxmlformats.org/drawingml/2006/main" name="PMI-Jul24">
  <a:themeElements>
    <a:clrScheme name="PMI-Jul24">
      <a:dk1>
        <a:srgbClr val="414140"/>
      </a:dk1>
      <a:lt1>
        <a:sysClr val="window" lastClr="FFFFFF"/>
      </a:lt1>
      <a:dk2>
        <a:srgbClr val="5B5A5A"/>
      </a:dk2>
      <a:lt2>
        <a:srgbClr val="F0F6F6"/>
      </a:lt2>
      <a:accent1>
        <a:srgbClr val="066364"/>
      </a:accent1>
      <a:accent2>
        <a:srgbClr val="F28C10"/>
      </a:accent2>
      <a:accent3>
        <a:srgbClr val="FAB712"/>
      </a:accent3>
      <a:accent4>
        <a:srgbClr val="006990"/>
      </a:accent4>
      <a:accent5>
        <a:srgbClr val="598881"/>
      </a:accent5>
      <a:accent6>
        <a:srgbClr val="008D9F"/>
      </a:accent6>
      <a:hlink>
        <a:srgbClr val="006990"/>
      </a:hlink>
      <a:folHlink>
        <a:srgbClr val="F28C10"/>
      </a:folHlink>
    </a:clrScheme>
    <a:fontScheme name="PMI-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97CAFC6-5A0F-4757-AE41-E46A0A0B99C7}" vid="{5897D4EA-2098-4022-9025-1EF2B133E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bf4bdb-373e-4149-90c1-862871355199" xsi:nil="true"/>
    <lcf76f155ced4ddcb4097134ff3c332f xmlns="87d29379-130b-4bb7-b51c-4e7f643314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CCFB960F36E44B33E3F987ADFAF29" ma:contentTypeVersion="15" ma:contentTypeDescription="Create a new document." ma:contentTypeScope="" ma:versionID="3bd71c83e77a5eb84067d14f1534dbfb">
  <xsd:schema xmlns:xsd="http://www.w3.org/2001/XMLSchema" xmlns:xs="http://www.w3.org/2001/XMLSchema" xmlns:p="http://schemas.microsoft.com/office/2006/metadata/properties" xmlns:ns2="87d29379-130b-4bb7-b51c-4e7f64331400" xmlns:ns3="6bbf4bdb-373e-4149-90c1-862871355199" targetNamespace="http://schemas.microsoft.com/office/2006/metadata/properties" ma:root="true" ma:fieldsID="b032fd61e6e19963ee3227128cc325a3" ns2:_="" ns3:_="">
    <xsd:import namespace="87d29379-130b-4bb7-b51c-4e7f64331400"/>
    <xsd:import namespace="6bbf4bdb-373e-4149-90c1-8628713551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29379-130b-4bb7-b51c-4e7f64331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9bc32f5-1825-4f6b-a369-96f602770a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f4bdb-373e-4149-90c1-86287135519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46153c-93de-4b35-b828-4a02ea7b4cb5}" ma:internalName="TaxCatchAll" ma:showField="CatchAllData" ma:web="6bbf4bdb-373e-4149-90c1-862871355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AF3AF-97BB-46E2-9879-82CEA9A7A8FF}">
  <ds:schemaRefs>
    <ds:schemaRef ds:uri="5db83457-6f17-42c0-92b4-e30579316e75"/>
    <ds:schemaRef ds:uri="6bbf4bdb-373e-4149-90c1-862871355199"/>
    <ds:schemaRef ds:uri="874e7c63-5218-48f6-babe-04c5644c61da"/>
    <ds:schemaRef ds:uri="ee58517f-ddc4-4b46-8ac2-ccd8a11f7cb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D79578-95F3-4AAC-88E6-B91FDB04B7DC}"/>
</file>

<file path=customXml/itemProps3.xml><?xml version="1.0" encoding="utf-8"?>
<ds:datastoreItem xmlns:ds="http://schemas.openxmlformats.org/officeDocument/2006/customXml" ds:itemID="{A2552C87-A693-4762-B967-E34C41409B6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PMI New Brand Powerpoint Template WITH sample slides</Template>
  <TotalTime>0</TotalTime>
  <Words>295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Raleway</vt:lpstr>
      <vt:lpstr>PMI-Jul24</vt:lpstr>
      <vt:lpstr>PMI Qualifications </vt:lpstr>
      <vt:lpstr>Introduction to PMI exams</vt:lpstr>
      <vt:lpstr>Study materials </vt:lpstr>
      <vt:lpstr>TestReach – our exam provider </vt:lpstr>
      <vt:lpstr>TestReach (exam platform provider)</vt:lpstr>
      <vt:lpstr>PowerPoint Presentation</vt:lpstr>
      <vt:lpstr> Exam results</vt:lpstr>
      <vt:lpstr>Professional Accreditation </vt:lpstr>
      <vt:lpstr>Any questions???</vt:lpstr>
      <vt:lpstr>Thank you</vt:lpstr>
    </vt:vector>
  </TitlesOfParts>
  <Company>The Pensions Management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2024 exams preparation and guidance</dc:title>
  <dc:creator>Vanessa Jackson</dc:creator>
  <cp:lastModifiedBy>Vanessa Jackson</cp:lastModifiedBy>
  <cp:revision>1</cp:revision>
  <dcterms:created xsi:type="dcterms:W3CDTF">2024-08-08T08:48:54Z</dcterms:created>
  <dcterms:modified xsi:type="dcterms:W3CDTF">2025-03-05T11:57:34Z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0x010100D64CCFB960F36E44B33E3F987ADFAF29</vt:lpwstr>
  </property>
  <property fmtid="{D5CDD505-2E9C-101B-9397-08002B2CF9AE}" pid="3" name="MediaServiceImageTags">
    <vt:lpwstr/>
  </property>
</Properties>
</file>