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8da85f5d6d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8da85f5d6d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8f254c0c8a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8f254c0c8a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8f254c0c8a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8f254c0c8a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8f254c0c8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8f254c0c8a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8f254c0c8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8f254c0c8a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8f254c0c8a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8f254c0c8a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8f254c0c8a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8f254c0c8a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8f254c0c8a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8f254c0c8a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8f254c0c8a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8f254c0c8a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8f254c0c8a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8f254c0c8a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8f254c0c8a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8f254c0c8a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8da85f5d6d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8da85f5d6d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8f254c0c8a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8f254c0c8a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8f254c0c8a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8f254c0c8a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8f254c0c8a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8f254c0c8a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8f254c0c8a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18f254c0c8a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8f254c0c8a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8f254c0c8a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8f254c0c8a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18f254c0c8a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8f254c0c8a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8f254c0c8a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8f254c0c8a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18f254c0c8a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8f254c0c8a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8f254c0c8a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8f254c0c8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18f254c0c8a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8f254c0c8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8f254c0c8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8f254c0c8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8f254c0c8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8f254c0c8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8f254c0c8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8f254c0c8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8f254c0c8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8f254c0c8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8f254c0c8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8f254c0c8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8f254c0c8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8f254c0c8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8f254c0c8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Title Slide - Lady 1">
  <p:cSld name="1 Title Slide - Lady 1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 descr="A person working on the computer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3225980" y="882869"/>
            <a:ext cx="5397000" cy="238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378224" y="2094311"/>
            <a:ext cx="3015900" cy="10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403253" y="4359767"/>
            <a:ext cx="9547200" cy="783600"/>
          </a:xfrm>
          <a:prstGeom prst="rect">
            <a:avLst/>
          </a:prstGeom>
          <a:solidFill>
            <a:srgbClr val="E9EAED">
              <a:alpha val="67843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6478559" y="2094311"/>
            <a:ext cx="2002800" cy="1042200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3378224" y="1004234"/>
            <a:ext cx="51030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4940" y="4510008"/>
            <a:ext cx="3212082" cy="496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ection Break - Desktop">
  <p:cSld name="2 Section Break - Desktop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1" descr="A close-up of a computer mouse and a keyboard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51" y="0"/>
            <a:ext cx="9135550" cy="514826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1"/>
          <p:cNvSpPr txBox="1">
            <a:spLocks noGrp="1"/>
          </p:cNvSpPr>
          <p:nvPr>
            <p:ph type="ctrTitle"/>
          </p:nvPr>
        </p:nvSpPr>
        <p:spPr>
          <a:xfrm>
            <a:off x="770466" y="1352812"/>
            <a:ext cx="5735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entury Gothic"/>
              <a:buNone/>
              <a:defRPr sz="4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770466" y="3293529"/>
            <a:ext cx="57354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9" name="Google Shape;6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11" y="177677"/>
            <a:ext cx="3615986" cy="61873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 Section Break - Medical 1">
  <p:cSld name="2 Section Break - Medical 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2" descr="A doctor using a table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3639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2"/>
          <p:cNvSpPr txBox="1">
            <a:spLocks noGrp="1"/>
          </p:cNvSpPr>
          <p:nvPr>
            <p:ph type="ctrTitle"/>
          </p:nvPr>
        </p:nvSpPr>
        <p:spPr>
          <a:xfrm>
            <a:off x="413147" y="189313"/>
            <a:ext cx="3331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7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entury Gothic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subTitle" idx="1"/>
          </p:nvPr>
        </p:nvSpPr>
        <p:spPr>
          <a:xfrm>
            <a:off x="413147" y="2094311"/>
            <a:ext cx="33318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75" name="Google Shape;7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576" y="4596509"/>
            <a:ext cx="2669603" cy="41306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 Section Break -Medical 2">
  <p:cSld name="2 Section Break -Medical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ctrTitle"/>
          </p:nvPr>
        </p:nvSpPr>
        <p:spPr>
          <a:xfrm>
            <a:off x="5291570" y="189313"/>
            <a:ext cx="34392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7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entury Gothic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5291570" y="2094311"/>
            <a:ext cx="34392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3" descr="Graphical user interface, webs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209" y="1084663"/>
            <a:ext cx="4447275" cy="352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ection Break - Blank">
  <p:cSld name="2 Section Break - 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ctrTitle"/>
          </p:nvPr>
        </p:nvSpPr>
        <p:spPr>
          <a:xfrm>
            <a:off x="1224998" y="689375"/>
            <a:ext cx="51411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entury Gothic"/>
              <a:buNone/>
              <a:defRPr sz="4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1"/>
          </p:nvPr>
        </p:nvSpPr>
        <p:spPr>
          <a:xfrm>
            <a:off x="1224998" y="2630092"/>
            <a:ext cx="57354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 Section Break - Insert custom picture">
  <p:cSld name="2 Section Break - Insert custom pictur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ctrTitle"/>
          </p:nvPr>
        </p:nvSpPr>
        <p:spPr>
          <a:xfrm>
            <a:off x="413147" y="189313"/>
            <a:ext cx="3331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7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entury Gothic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413147" y="2094311"/>
            <a:ext cx="33318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>
            <a:spLocks noGrp="1"/>
          </p:cNvSpPr>
          <p:nvPr>
            <p:ph type="pic" idx="2"/>
          </p:nvPr>
        </p:nvSpPr>
        <p:spPr>
          <a:xfrm>
            <a:off x="3948113" y="189310"/>
            <a:ext cx="4967400" cy="41982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asic Text">
  <p:cSld name="3 Standard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413146" y="376833"/>
            <a:ext cx="83178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413146" y="1198411"/>
            <a:ext cx="8317800" cy="3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asic Text with Gap">
  <p:cSld name="3 Standard Text with Gap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573881" y="1625203"/>
            <a:ext cx="7580700" cy="25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413146" y="376833"/>
            <a:ext cx="83178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asic Text and Picture">
  <p:cSld name="3 Standard Text and Pictur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413146" y="376833"/>
            <a:ext cx="83178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>
            <a:spLocks noGrp="1"/>
          </p:cNvSpPr>
          <p:nvPr>
            <p:ph type="pic" idx="2"/>
          </p:nvPr>
        </p:nvSpPr>
        <p:spPr>
          <a:xfrm>
            <a:off x="4364181" y="1205998"/>
            <a:ext cx="4366800" cy="33921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403452" y="1205998"/>
            <a:ext cx="3960600" cy="3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eeting attendees">
  <p:cSld name="3 Meeting attendee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>
            <a:spLocks noGrp="1"/>
          </p:cNvSpPr>
          <p:nvPr>
            <p:ph type="pic" idx="2"/>
          </p:nvPr>
        </p:nvSpPr>
        <p:spPr>
          <a:xfrm>
            <a:off x="640247" y="1956373"/>
            <a:ext cx="1793400" cy="14238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19"/>
          <p:cNvSpPr>
            <a:spLocks noGrp="1"/>
          </p:cNvSpPr>
          <p:nvPr>
            <p:ph type="pic" idx="3"/>
          </p:nvPr>
        </p:nvSpPr>
        <p:spPr>
          <a:xfrm>
            <a:off x="2650884" y="1956373"/>
            <a:ext cx="1793400" cy="1423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9"/>
          <p:cNvSpPr>
            <a:spLocks noGrp="1"/>
          </p:cNvSpPr>
          <p:nvPr>
            <p:ph type="pic" idx="4"/>
          </p:nvPr>
        </p:nvSpPr>
        <p:spPr>
          <a:xfrm>
            <a:off x="4640744" y="1964003"/>
            <a:ext cx="1793400" cy="14238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19"/>
          <p:cNvSpPr>
            <a:spLocks noGrp="1"/>
          </p:cNvSpPr>
          <p:nvPr>
            <p:ph type="pic" idx="5"/>
          </p:nvPr>
        </p:nvSpPr>
        <p:spPr>
          <a:xfrm>
            <a:off x="6651382" y="1964003"/>
            <a:ext cx="1793400" cy="14238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413146" y="376833"/>
            <a:ext cx="83178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641652" y="3471554"/>
            <a:ext cx="17919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6"/>
          </p:nvPr>
        </p:nvSpPr>
        <p:spPr>
          <a:xfrm>
            <a:off x="2650798" y="3471554"/>
            <a:ext cx="17928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7"/>
          </p:nvPr>
        </p:nvSpPr>
        <p:spPr>
          <a:xfrm>
            <a:off x="4642150" y="3479182"/>
            <a:ext cx="17919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8"/>
          </p:nvPr>
        </p:nvSpPr>
        <p:spPr>
          <a:xfrm>
            <a:off x="6651296" y="3479182"/>
            <a:ext cx="17928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">
  <p:cSld name="3 Pictur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>
            <a:spLocks noGrp="1"/>
          </p:cNvSpPr>
          <p:nvPr>
            <p:ph type="pic" idx="2"/>
          </p:nvPr>
        </p:nvSpPr>
        <p:spPr>
          <a:xfrm>
            <a:off x="1677591" y="1205998"/>
            <a:ext cx="5788800" cy="33921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413146" y="376833"/>
            <a:ext cx="83178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5" name="Google Shape;12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tle Slide - Lady 2">
  <p:cSld name="1 Title Slide - Lady 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 descr="A picture containing window, pers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914125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770466" y="1352812"/>
            <a:ext cx="5735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entury Gothic"/>
              <a:buNone/>
              <a:defRPr sz="4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70466" y="3293529"/>
            <a:ext cx="57354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987" y="211577"/>
            <a:ext cx="3461945" cy="535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ext and Two Pictures">
  <p:cSld name="3 Text and Two Picture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>
            <a:spLocks noGrp="1"/>
          </p:cNvSpPr>
          <p:nvPr>
            <p:ph type="pic" idx="2"/>
          </p:nvPr>
        </p:nvSpPr>
        <p:spPr>
          <a:xfrm>
            <a:off x="6090047" y="1265635"/>
            <a:ext cx="2640900" cy="2096700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21"/>
          <p:cNvSpPr>
            <a:spLocks noGrp="1"/>
          </p:cNvSpPr>
          <p:nvPr>
            <p:ph type="pic" idx="3"/>
          </p:nvPr>
        </p:nvSpPr>
        <p:spPr>
          <a:xfrm>
            <a:off x="3148543" y="1265635"/>
            <a:ext cx="2640900" cy="209670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413146" y="376833"/>
            <a:ext cx="83178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3148070" y="3448561"/>
            <a:ext cx="26412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4"/>
          </p:nvPr>
        </p:nvSpPr>
        <p:spPr>
          <a:xfrm>
            <a:off x="6089573" y="3448561"/>
            <a:ext cx="26412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5"/>
          </p:nvPr>
        </p:nvSpPr>
        <p:spPr>
          <a:xfrm>
            <a:off x="413147" y="1198960"/>
            <a:ext cx="2640900" cy="3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ext and Four Pictures">
  <p:cSld name="3 Text and Four Picture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>
            <a:spLocks noGrp="1"/>
          </p:cNvSpPr>
          <p:nvPr>
            <p:ph type="pic" idx="2"/>
          </p:nvPr>
        </p:nvSpPr>
        <p:spPr>
          <a:xfrm>
            <a:off x="3840638" y="1208225"/>
            <a:ext cx="1793400" cy="14238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22"/>
          <p:cNvSpPr>
            <a:spLocks noGrp="1"/>
          </p:cNvSpPr>
          <p:nvPr>
            <p:ph type="pic" idx="3"/>
          </p:nvPr>
        </p:nvSpPr>
        <p:spPr>
          <a:xfrm>
            <a:off x="5851275" y="1208225"/>
            <a:ext cx="1793400" cy="14238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22"/>
          <p:cNvSpPr>
            <a:spLocks noGrp="1"/>
          </p:cNvSpPr>
          <p:nvPr>
            <p:ph type="pic" idx="4"/>
          </p:nvPr>
        </p:nvSpPr>
        <p:spPr>
          <a:xfrm>
            <a:off x="3840638" y="3034271"/>
            <a:ext cx="1793400" cy="14238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2"/>
          <p:cNvSpPr>
            <a:spLocks noGrp="1"/>
          </p:cNvSpPr>
          <p:nvPr>
            <p:ph type="pic" idx="5"/>
          </p:nvPr>
        </p:nvSpPr>
        <p:spPr>
          <a:xfrm>
            <a:off x="5851275" y="3034271"/>
            <a:ext cx="1793400" cy="14238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413146" y="376833"/>
            <a:ext cx="83178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3842043" y="2723406"/>
            <a:ext cx="17919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6"/>
          </p:nvPr>
        </p:nvSpPr>
        <p:spPr>
          <a:xfrm>
            <a:off x="5851189" y="2723406"/>
            <a:ext cx="17928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7"/>
          </p:nvPr>
        </p:nvSpPr>
        <p:spPr>
          <a:xfrm>
            <a:off x="3842043" y="4549451"/>
            <a:ext cx="17919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8"/>
          </p:nvPr>
        </p:nvSpPr>
        <p:spPr>
          <a:xfrm>
            <a:off x="5851189" y="4549451"/>
            <a:ext cx="17928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9"/>
          </p:nvPr>
        </p:nvSpPr>
        <p:spPr>
          <a:xfrm>
            <a:off x="413147" y="1208485"/>
            <a:ext cx="3329100" cy="3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ext and Six Pictures">
  <p:cSld name="3 Text and Six Pictures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>
            <a:spLocks noGrp="1"/>
          </p:cNvSpPr>
          <p:nvPr>
            <p:ph type="pic" idx="2"/>
          </p:nvPr>
        </p:nvSpPr>
        <p:spPr>
          <a:xfrm>
            <a:off x="3117384" y="1209239"/>
            <a:ext cx="1620300" cy="12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23"/>
          <p:cNvSpPr>
            <a:spLocks noGrp="1"/>
          </p:cNvSpPr>
          <p:nvPr>
            <p:ph type="pic" idx="3"/>
          </p:nvPr>
        </p:nvSpPr>
        <p:spPr>
          <a:xfrm>
            <a:off x="4929039" y="1209239"/>
            <a:ext cx="1620300" cy="12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3"/>
          <p:cNvSpPr>
            <a:spLocks noGrp="1"/>
          </p:cNvSpPr>
          <p:nvPr>
            <p:ph type="pic" idx="4"/>
          </p:nvPr>
        </p:nvSpPr>
        <p:spPr>
          <a:xfrm>
            <a:off x="6746409" y="1209239"/>
            <a:ext cx="1620300" cy="12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23"/>
          <p:cNvSpPr>
            <a:spLocks noGrp="1"/>
          </p:cNvSpPr>
          <p:nvPr>
            <p:ph type="pic" idx="5"/>
          </p:nvPr>
        </p:nvSpPr>
        <p:spPr>
          <a:xfrm>
            <a:off x="3117384" y="3049468"/>
            <a:ext cx="1620300" cy="12150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3"/>
          <p:cNvSpPr>
            <a:spLocks noGrp="1"/>
          </p:cNvSpPr>
          <p:nvPr>
            <p:ph type="pic" idx="6"/>
          </p:nvPr>
        </p:nvSpPr>
        <p:spPr>
          <a:xfrm>
            <a:off x="4929039" y="3049468"/>
            <a:ext cx="1620300" cy="1215000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23"/>
          <p:cNvSpPr>
            <a:spLocks noGrp="1"/>
          </p:cNvSpPr>
          <p:nvPr>
            <p:ph type="pic" idx="7"/>
          </p:nvPr>
        </p:nvSpPr>
        <p:spPr>
          <a:xfrm>
            <a:off x="6746409" y="3049468"/>
            <a:ext cx="1620300" cy="12150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413146" y="376833"/>
            <a:ext cx="83178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3120411" y="2587383"/>
            <a:ext cx="16200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8"/>
          </p:nvPr>
        </p:nvSpPr>
        <p:spPr>
          <a:xfrm>
            <a:off x="4932822" y="2587383"/>
            <a:ext cx="16200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9"/>
          </p:nvPr>
        </p:nvSpPr>
        <p:spPr>
          <a:xfrm>
            <a:off x="3120411" y="4359033"/>
            <a:ext cx="16200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3"/>
          </p:nvPr>
        </p:nvSpPr>
        <p:spPr>
          <a:xfrm>
            <a:off x="4932821" y="4359033"/>
            <a:ext cx="16200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14"/>
          </p:nvPr>
        </p:nvSpPr>
        <p:spPr>
          <a:xfrm>
            <a:off x="6750192" y="2587383"/>
            <a:ext cx="16200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5"/>
          </p:nvPr>
        </p:nvSpPr>
        <p:spPr>
          <a:xfrm>
            <a:off x="6750192" y="4359033"/>
            <a:ext cx="16200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16"/>
          </p:nvPr>
        </p:nvSpPr>
        <p:spPr>
          <a:xfrm>
            <a:off x="413147" y="1213868"/>
            <a:ext cx="27039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64" name="Google Shape;16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ext and Table">
  <p:cSld name="3 Text and Tabl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413146" y="376833"/>
            <a:ext cx="83178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4"/>
          <p:cNvSpPr>
            <a:spLocks noGrp="1"/>
          </p:cNvSpPr>
          <p:nvPr>
            <p:ph type="tbl" idx="2"/>
          </p:nvPr>
        </p:nvSpPr>
        <p:spPr>
          <a:xfrm>
            <a:off x="3619041" y="1445419"/>
            <a:ext cx="4668900" cy="17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"/>
          </p:nvPr>
        </p:nvSpPr>
        <p:spPr>
          <a:xfrm>
            <a:off x="413147" y="1198960"/>
            <a:ext cx="3127800" cy="3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70" name="Google Shape;17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wo Text / Charts">
  <p:cSld name="3 Two Text / Chart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413146" y="376833"/>
            <a:ext cx="83178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1"/>
          </p:nvPr>
        </p:nvSpPr>
        <p:spPr>
          <a:xfrm>
            <a:off x="514350" y="1497806"/>
            <a:ext cx="3898200" cy="29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2"/>
          </p:nvPr>
        </p:nvSpPr>
        <p:spPr>
          <a:xfrm>
            <a:off x="4731545" y="1497806"/>
            <a:ext cx="3898200" cy="29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76" name="Google Shape;17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White Space - Title and Logo">
  <p:cSld name="3 Blank - Title and Logo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title"/>
          </p:nvPr>
        </p:nvSpPr>
        <p:spPr>
          <a:xfrm>
            <a:off x="413146" y="376833"/>
            <a:ext cx="83178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0" name="Google Shape;18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White Space - logo">
  <p:cSld name="3 Blank - logo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3" name="Google Shape;18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White Space - Title no Logo">
  <p:cSld name="3 Blank - Title no Logo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77891" y="3956771"/>
            <a:ext cx="2381250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413146" y="376833"/>
            <a:ext cx="83178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White Space">
  <p:cSld name="3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77891" y="3956771"/>
            <a:ext cx="2381250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9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nnections">
  <p:cSld name="4 Connections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0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1583" y="0"/>
            <a:ext cx="533247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0"/>
          <p:cNvSpPr txBox="1">
            <a:spLocks noGrp="1"/>
          </p:cNvSpPr>
          <p:nvPr>
            <p:ph type="title"/>
          </p:nvPr>
        </p:nvSpPr>
        <p:spPr>
          <a:xfrm>
            <a:off x="413147" y="376833"/>
            <a:ext cx="32730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94" name="Google Shape;19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30"/>
          <p:cNvCxnSpPr/>
          <p:nvPr/>
        </p:nvCxnSpPr>
        <p:spPr>
          <a:xfrm>
            <a:off x="3811583" y="0"/>
            <a:ext cx="0" cy="5159100"/>
          </a:xfrm>
          <a:prstGeom prst="straightConnector1">
            <a:avLst/>
          </a:prstGeom>
          <a:noFill/>
          <a:ln w="9525" cap="flat" cmpd="sng">
            <a:solidFill>
              <a:srgbClr val="4D967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30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1"/>
          </p:nvPr>
        </p:nvSpPr>
        <p:spPr>
          <a:xfrm>
            <a:off x="413147" y="1326356"/>
            <a:ext cx="3343200" cy="3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Title Slide - Medical">
  <p:cSld name="1 Title Slide - Medical">
    <p:bg>
      <p:bgPr>
        <a:solidFill>
          <a:schemeClr val="lt1">
            <a:alpha val="47843"/>
          </a:schemeClr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A close-up of two people shaking hands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01103" y="0"/>
            <a:ext cx="6542896" cy="4361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02" y="163"/>
            <a:ext cx="2768600" cy="43430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/>
          <p:nvPr/>
        </p:nvSpPr>
        <p:spPr>
          <a:xfrm>
            <a:off x="108501" y="262466"/>
            <a:ext cx="5397000" cy="3007200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260746" y="2094311"/>
            <a:ext cx="5103000" cy="10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4"/>
          <p:cNvSpPr>
            <a:spLocks noGrp="1"/>
          </p:cNvSpPr>
          <p:nvPr>
            <p:ph type="pic" idx="2"/>
          </p:nvPr>
        </p:nvSpPr>
        <p:spPr>
          <a:xfrm>
            <a:off x="280756" y="3353359"/>
            <a:ext cx="2199000" cy="778800"/>
          </a:xfrm>
          <a:prstGeom prst="rect">
            <a:avLst/>
          </a:prstGeom>
          <a:noFill/>
          <a:ln>
            <a:noFill/>
          </a:ln>
        </p:spPr>
      </p:sp>
      <p:pic>
        <p:nvPicPr>
          <p:cNvPr id="27" name="Google Shape;2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4940" y="4510008"/>
            <a:ext cx="3212082" cy="49699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260746" y="389312"/>
            <a:ext cx="51030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ustomer Satisfaction">
  <p:cSld name="4 Customer Satisfaction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1" descr="A picture containing pers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1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1" name="Google Shape;20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8945" y="4696692"/>
            <a:ext cx="1943228" cy="33250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1"/>
          <p:cNvSpPr txBox="1">
            <a:spLocks noGrp="1"/>
          </p:cNvSpPr>
          <p:nvPr>
            <p:ph type="body" idx="1"/>
          </p:nvPr>
        </p:nvSpPr>
        <p:spPr>
          <a:xfrm>
            <a:off x="363141" y="3101579"/>
            <a:ext cx="3595800" cy="17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Man">
  <p:cSld name="4 Man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413146" y="376833"/>
            <a:ext cx="83178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1"/>
          </p:nvPr>
        </p:nvSpPr>
        <p:spPr>
          <a:xfrm>
            <a:off x="3063479" y="1296591"/>
            <a:ext cx="5667300" cy="3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07" name="Google Shape;20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303" y="1296600"/>
            <a:ext cx="2435848" cy="384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Lady">
  <p:cSld name="4 Lady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3" descr="A person in a blue shirt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1607" y="837965"/>
            <a:ext cx="3396653" cy="430553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3"/>
          <p:cNvSpPr txBox="1">
            <a:spLocks noGrp="1"/>
          </p:cNvSpPr>
          <p:nvPr>
            <p:ph type="title"/>
          </p:nvPr>
        </p:nvSpPr>
        <p:spPr>
          <a:xfrm>
            <a:off x="413146" y="376833"/>
            <a:ext cx="83178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3" name="Google Shape;21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3"/>
          <p:cNvSpPr txBox="1">
            <a:spLocks noGrp="1"/>
          </p:cNvSpPr>
          <p:nvPr>
            <p:ph type="body" idx="1"/>
          </p:nvPr>
        </p:nvSpPr>
        <p:spPr>
          <a:xfrm>
            <a:off x="413147" y="1198960"/>
            <a:ext cx="5118600" cy="3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eople">
  <p:cSld name="4 People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4" descr="A group of people posing for a phot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65343" y="834947"/>
            <a:ext cx="2806193" cy="358511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4"/>
          <p:cNvSpPr txBox="1">
            <a:spLocks noGrp="1"/>
          </p:cNvSpPr>
          <p:nvPr>
            <p:ph type="title"/>
          </p:nvPr>
        </p:nvSpPr>
        <p:spPr>
          <a:xfrm>
            <a:off x="413147" y="376833"/>
            <a:ext cx="56424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9" name="Google Shape;21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4"/>
          <p:cNvSpPr txBox="1">
            <a:spLocks noGrp="1"/>
          </p:cNvSpPr>
          <p:nvPr>
            <p:ph type="body" idx="1"/>
          </p:nvPr>
        </p:nvSpPr>
        <p:spPr>
          <a:xfrm>
            <a:off x="413147" y="1198960"/>
            <a:ext cx="5107800" cy="3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Keyboard">
  <p:cSld name="4 Keyboard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>
            <a:spLocks noGrp="1"/>
          </p:cNvSpPr>
          <p:nvPr>
            <p:ph type="title"/>
          </p:nvPr>
        </p:nvSpPr>
        <p:spPr>
          <a:xfrm>
            <a:off x="413147" y="376833"/>
            <a:ext cx="56424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4" name="Google Shape;22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 txBox="1">
            <a:spLocks noGrp="1"/>
          </p:cNvSpPr>
          <p:nvPr>
            <p:ph type="body" idx="1"/>
          </p:nvPr>
        </p:nvSpPr>
        <p:spPr>
          <a:xfrm>
            <a:off x="413147" y="1198960"/>
            <a:ext cx="4158900" cy="3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26" name="Google Shape;226;p35" descr="Two people working on a compute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1254" y="1399710"/>
            <a:ext cx="4086225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Keyboard Light">
  <p:cSld name="4 Keyboard Ligh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>
            <a:spLocks noGrp="1"/>
          </p:cNvSpPr>
          <p:nvPr>
            <p:ph type="title"/>
          </p:nvPr>
        </p:nvSpPr>
        <p:spPr>
          <a:xfrm>
            <a:off x="413146" y="376833"/>
            <a:ext cx="83178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body" idx="1"/>
          </p:nvPr>
        </p:nvSpPr>
        <p:spPr>
          <a:xfrm>
            <a:off x="4270772" y="1198960"/>
            <a:ext cx="4460100" cy="3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31" name="Google Shape;231;p36" descr="A person working on a computer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8121" y="1572322"/>
            <a:ext cx="3816064" cy="255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Hands on Keyboard">
  <p:cSld name="4 Hands on Keyboard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7" descr="A close-up of a hand on a computer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3875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7"/>
          <p:cNvSpPr txBox="1">
            <a:spLocks noGrp="1"/>
          </p:cNvSpPr>
          <p:nvPr>
            <p:ph type="title"/>
          </p:nvPr>
        </p:nvSpPr>
        <p:spPr>
          <a:xfrm>
            <a:off x="413146" y="376833"/>
            <a:ext cx="83178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7" name="Google Shape;23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7"/>
          <p:cNvSpPr txBox="1">
            <a:spLocks noGrp="1"/>
          </p:cNvSpPr>
          <p:nvPr>
            <p:ph type="body" idx="1"/>
          </p:nvPr>
        </p:nvSpPr>
        <p:spPr>
          <a:xfrm>
            <a:off x="413147" y="1198960"/>
            <a:ext cx="5885400" cy="12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Reports">
  <p:cSld name="4 Reports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8" descr="Graphical user interface, applicati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3440" y="970156"/>
            <a:ext cx="5829300" cy="335029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8"/>
          <p:cNvSpPr txBox="1">
            <a:spLocks noGrp="1"/>
          </p:cNvSpPr>
          <p:nvPr>
            <p:ph type="title"/>
          </p:nvPr>
        </p:nvSpPr>
        <p:spPr>
          <a:xfrm>
            <a:off x="413146" y="376833"/>
            <a:ext cx="83178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body" idx="1"/>
          </p:nvPr>
        </p:nvSpPr>
        <p:spPr>
          <a:xfrm>
            <a:off x="413148" y="2943503"/>
            <a:ext cx="3813600" cy="19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44" name="Google Shape;24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SO Certs">
  <p:cSld name="4 ISO Certs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>
            <a:spLocks noGrp="1"/>
          </p:cNvSpPr>
          <p:nvPr>
            <p:ph type="title"/>
          </p:nvPr>
        </p:nvSpPr>
        <p:spPr>
          <a:xfrm>
            <a:off x="413146" y="376833"/>
            <a:ext cx="64737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9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8" name="Google Shape;248;p39"/>
          <p:cNvSpPr txBox="1">
            <a:spLocks noGrp="1"/>
          </p:cNvSpPr>
          <p:nvPr>
            <p:ph type="body" idx="1"/>
          </p:nvPr>
        </p:nvSpPr>
        <p:spPr>
          <a:xfrm>
            <a:off x="413147" y="1198960"/>
            <a:ext cx="6473400" cy="3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49" name="Google Shape;249;p39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00718" y="1081668"/>
            <a:ext cx="964371" cy="2667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enefits">
  <p:cSld name="4 Benefit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0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389325" cy="513874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0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4" name="Google Shape;25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8945" y="4696692"/>
            <a:ext cx="1943228" cy="33250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0"/>
          <p:cNvSpPr txBox="1">
            <a:spLocks noGrp="1"/>
          </p:cNvSpPr>
          <p:nvPr>
            <p:ph type="body" idx="1"/>
          </p:nvPr>
        </p:nvSpPr>
        <p:spPr>
          <a:xfrm>
            <a:off x="628477" y="2279306"/>
            <a:ext cx="4116300" cy="24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1pPr>
            <a:lvl2pPr marL="91440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Title Slide - Dublin (Internal Only)">
  <p:cSld name="1 Title Slide - Dublin (Internal Only)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 descr="A picture containing compu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37887" r="4321" b="11213"/>
          <a:stretch/>
        </p:blipFill>
        <p:spPr>
          <a:xfrm>
            <a:off x="5516218" y="2110154"/>
            <a:ext cx="3521437" cy="260162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413147" y="2951561"/>
            <a:ext cx="5103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088" y="446760"/>
            <a:ext cx="2792831" cy="43212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/>
          <p:nvPr/>
        </p:nvSpPr>
        <p:spPr>
          <a:xfrm>
            <a:off x="1" y="4642338"/>
            <a:ext cx="9144000" cy="50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13147" y="1438689"/>
            <a:ext cx="5103000" cy="14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humbs Up">
  <p:cSld name="4 Thumbs Up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1" descr="A close-up of hands clapping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33700"/>
            <a:ext cx="9144001" cy="22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1"/>
          <p:cNvSpPr txBox="1">
            <a:spLocks noGrp="1"/>
          </p:cNvSpPr>
          <p:nvPr>
            <p:ph type="title"/>
          </p:nvPr>
        </p:nvSpPr>
        <p:spPr>
          <a:xfrm>
            <a:off x="413146" y="376833"/>
            <a:ext cx="83178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1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1" name="Google Shape;26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1"/>
          <p:cNvSpPr txBox="1">
            <a:spLocks noGrp="1"/>
          </p:cNvSpPr>
          <p:nvPr>
            <p:ph type="body" idx="1"/>
          </p:nvPr>
        </p:nvSpPr>
        <p:spPr>
          <a:xfrm>
            <a:off x="413147" y="1198960"/>
            <a:ext cx="8317800" cy="20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artnership">
  <p:cSld name="4 Partnership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77891" y="3956771"/>
            <a:ext cx="2381250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2"/>
          <p:cNvSpPr txBox="1">
            <a:spLocks noGrp="1"/>
          </p:cNvSpPr>
          <p:nvPr>
            <p:ph type="title"/>
          </p:nvPr>
        </p:nvSpPr>
        <p:spPr>
          <a:xfrm>
            <a:off x="413146" y="4093670"/>
            <a:ext cx="83178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2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7" name="Google Shape;267;p42" descr="A picture containing metalware, ge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38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Questions">
  <p:cSld name="4 Questions">
    <p:bg>
      <p:bgPr>
        <a:solidFill>
          <a:schemeClr val="lt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3" descr="A picture containing graphical user interfa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98"/>
            <a:ext cx="9144001" cy="514210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3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" name="Google Shape;272;p43"/>
          <p:cNvSpPr>
            <a:spLocks noGrp="1"/>
          </p:cNvSpPr>
          <p:nvPr>
            <p:ph type="pic" idx="2"/>
          </p:nvPr>
        </p:nvSpPr>
        <p:spPr>
          <a:xfrm>
            <a:off x="202842" y="4029337"/>
            <a:ext cx="2114700" cy="1042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hank You">
  <p:cSld name="4 Thank You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4" descr="A group of light bulbs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35557" cy="513875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4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6" name="Google Shape;27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189" y="389063"/>
            <a:ext cx="2242539" cy="512867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4"/>
          <p:cNvSpPr/>
          <p:nvPr/>
        </p:nvSpPr>
        <p:spPr>
          <a:xfrm>
            <a:off x="3157819" y="3929929"/>
            <a:ext cx="41805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</a:t>
            </a:r>
            <a:endParaRPr sz="4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44"/>
          <p:cNvSpPr/>
          <p:nvPr/>
        </p:nvSpPr>
        <p:spPr>
          <a:xfrm>
            <a:off x="376521" y="4746146"/>
            <a:ext cx="8379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www.testreach.com                                                                                info@testreach.com  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White on Green">
  <p:cSld name="5 White on Green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>
            <a:spLocks noGrp="1"/>
          </p:cNvSpPr>
          <p:nvPr>
            <p:ph type="title"/>
          </p:nvPr>
        </p:nvSpPr>
        <p:spPr>
          <a:xfrm>
            <a:off x="413146" y="376833"/>
            <a:ext cx="83178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81" name="Google Shape;28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8945" y="4696692"/>
            <a:ext cx="1943228" cy="33250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5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3" name="Google Shape;283;p45"/>
          <p:cNvSpPr txBox="1">
            <a:spLocks noGrp="1"/>
          </p:cNvSpPr>
          <p:nvPr>
            <p:ph type="body" idx="1"/>
          </p:nvPr>
        </p:nvSpPr>
        <p:spPr>
          <a:xfrm>
            <a:off x="336947" y="1122760"/>
            <a:ext cx="8317800" cy="30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1pPr>
            <a:lvl2pPr marL="91440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White on Teal">
  <p:cSld name="5 White on Teal">
    <p:bg>
      <p:bgPr>
        <a:solidFill>
          <a:schemeClr val="dk2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 txBox="1">
            <a:spLocks noGrp="1"/>
          </p:cNvSpPr>
          <p:nvPr>
            <p:ph type="title"/>
          </p:nvPr>
        </p:nvSpPr>
        <p:spPr>
          <a:xfrm>
            <a:off x="413146" y="376833"/>
            <a:ext cx="83178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86" name="Google Shape;286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8945" y="4696692"/>
            <a:ext cx="1943228" cy="332508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6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46"/>
          <p:cNvSpPr txBox="1">
            <a:spLocks noGrp="1"/>
          </p:cNvSpPr>
          <p:nvPr>
            <p:ph type="body" idx="1"/>
          </p:nvPr>
        </p:nvSpPr>
        <p:spPr>
          <a:xfrm>
            <a:off x="413147" y="1198960"/>
            <a:ext cx="8317800" cy="3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1pPr>
            <a:lvl2pPr marL="91440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White on Burgundy">
  <p:cSld name="5 White on Burgundy">
    <p:bg>
      <p:bgPr>
        <a:solidFill>
          <a:schemeClr val="accent4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7"/>
          <p:cNvSpPr txBox="1">
            <a:spLocks noGrp="1"/>
          </p:cNvSpPr>
          <p:nvPr>
            <p:ph type="title"/>
          </p:nvPr>
        </p:nvSpPr>
        <p:spPr>
          <a:xfrm>
            <a:off x="413146" y="376833"/>
            <a:ext cx="83178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91" name="Google Shape;291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8945" y="4696692"/>
            <a:ext cx="1943228" cy="332508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7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47"/>
          <p:cNvSpPr txBox="1">
            <a:spLocks noGrp="1"/>
          </p:cNvSpPr>
          <p:nvPr>
            <p:ph type="body" idx="1"/>
          </p:nvPr>
        </p:nvSpPr>
        <p:spPr>
          <a:xfrm>
            <a:off x="413147" y="1198960"/>
            <a:ext cx="8317800" cy="3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1pPr>
            <a:lvl2pPr marL="91440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White on Orange">
  <p:cSld name="5 White on Orange">
    <p:bg>
      <p:bgPr>
        <a:solidFill>
          <a:schemeClr val="lt2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8"/>
          <p:cNvSpPr txBox="1">
            <a:spLocks noGrp="1"/>
          </p:cNvSpPr>
          <p:nvPr>
            <p:ph type="title"/>
          </p:nvPr>
        </p:nvSpPr>
        <p:spPr>
          <a:xfrm>
            <a:off x="413146" y="376833"/>
            <a:ext cx="83178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96" name="Google Shape;29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8945" y="4696692"/>
            <a:ext cx="1943228" cy="332508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8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8" name="Google Shape;298;p48"/>
          <p:cNvSpPr txBox="1">
            <a:spLocks noGrp="1"/>
          </p:cNvSpPr>
          <p:nvPr>
            <p:ph type="body" idx="1"/>
          </p:nvPr>
        </p:nvSpPr>
        <p:spPr>
          <a:xfrm>
            <a:off x="413147" y="1198960"/>
            <a:ext cx="8317800" cy="3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1pPr>
            <a:lvl2pPr marL="91440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Black on Grey">
  <p:cSld name="5 Black on Grey">
    <p:bg>
      <p:bgPr>
        <a:solidFill>
          <a:schemeClr val="accent3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9"/>
          <p:cNvSpPr txBox="1">
            <a:spLocks noGrp="1"/>
          </p:cNvSpPr>
          <p:nvPr>
            <p:ph type="title"/>
          </p:nvPr>
        </p:nvSpPr>
        <p:spPr>
          <a:xfrm>
            <a:off x="413146" y="376833"/>
            <a:ext cx="83178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9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49"/>
          <p:cNvSpPr txBox="1">
            <a:spLocks noGrp="1"/>
          </p:cNvSpPr>
          <p:nvPr>
            <p:ph type="body" idx="1"/>
          </p:nvPr>
        </p:nvSpPr>
        <p:spPr>
          <a:xfrm>
            <a:off x="413147" y="1198960"/>
            <a:ext cx="8317800" cy="3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03" name="Google Shape;303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Black on Orange">
  <p:cSld name="5 Black on Orange">
    <p:bg>
      <p:bgPr>
        <a:solidFill>
          <a:schemeClr val="lt2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0"/>
          <p:cNvSpPr txBox="1">
            <a:spLocks noGrp="1"/>
          </p:cNvSpPr>
          <p:nvPr>
            <p:ph type="title"/>
          </p:nvPr>
        </p:nvSpPr>
        <p:spPr>
          <a:xfrm>
            <a:off x="413146" y="376833"/>
            <a:ext cx="83178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50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7" name="Google Shape;307;p50"/>
          <p:cNvSpPr txBox="1">
            <a:spLocks noGrp="1"/>
          </p:cNvSpPr>
          <p:nvPr>
            <p:ph type="body" idx="1"/>
          </p:nvPr>
        </p:nvSpPr>
        <p:spPr>
          <a:xfrm>
            <a:off x="413147" y="1198960"/>
            <a:ext cx="8317800" cy="3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08" name="Google Shape;308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 Section Break - Screens Right">
  <p:cSld name="2 Section Break - Screens Righ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ctrTitle"/>
          </p:nvPr>
        </p:nvSpPr>
        <p:spPr>
          <a:xfrm>
            <a:off x="413147" y="189313"/>
            <a:ext cx="3331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7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entury Gothic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ubTitle" idx="1"/>
          </p:nvPr>
        </p:nvSpPr>
        <p:spPr>
          <a:xfrm>
            <a:off x="413147" y="2094311"/>
            <a:ext cx="33318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6" descr="A picture containing text, electronics, display, screensho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2859" y="1310066"/>
            <a:ext cx="4237187" cy="2823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White on Green Red">
  <p:cSld name="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1"/>
          <p:cNvSpPr txBox="1">
            <a:spLocks noGrp="1"/>
          </p:cNvSpPr>
          <p:nvPr>
            <p:ph type="title"/>
          </p:nvPr>
        </p:nvSpPr>
        <p:spPr>
          <a:xfrm>
            <a:off x="413146" y="376833"/>
            <a:ext cx="83178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51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2" name="Google Shape;312;p51"/>
          <p:cNvSpPr txBox="1">
            <a:spLocks noGrp="1"/>
          </p:cNvSpPr>
          <p:nvPr>
            <p:ph type="body" idx="1"/>
          </p:nvPr>
        </p:nvSpPr>
        <p:spPr>
          <a:xfrm>
            <a:off x="413147" y="1218986"/>
            <a:ext cx="8317800" cy="3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1pPr>
            <a:lvl2pPr marL="91440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13" name="Google Shape;313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8945" y="4696692"/>
            <a:ext cx="1943228" cy="332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6" name="Google Shape;316;p5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7" name="Google Shape;317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55600" rtl="0">
              <a:spcBef>
                <a:spcPts val="80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3655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 Section Break - Screens Left">
  <p:cSld name="2 Section Break - Screens Lef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ctrTitle"/>
          </p:nvPr>
        </p:nvSpPr>
        <p:spPr>
          <a:xfrm>
            <a:off x="5291570" y="189313"/>
            <a:ext cx="34392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7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entury Gothic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5291570" y="2094311"/>
            <a:ext cx="34392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44" name="Google Shape;4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" name="Google Shape;46;p7" descr="A picture containing text, electronics, display, screensho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18991" y="1310066"/>
            <a:ext cx="4237187" cy="2823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 Section Break - Keyboards Right">
  <p:cSld name="2 Section Break - Keyboards Righ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ctrTitle"/>
          </p:nvPr>
        </p:nvSpPr>
        <p:spPr>
          <a:xfrm>
            <a:off x="413147" y="189313"/>
            <a:ext cx="3331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7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entury Gothic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ubTitle" idx="1"/>
          </p:nvPr>
        </p:nvSpPr>
        <p:spPr>
          <a:xfrm>
            <a:off x="413147" y="2094311"/>
            <a:ext cx="33318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" name="Google Shape;52;p8" descr="A group of people working on computer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3825" y="0"/>
            <a:ext cx="5210175" cy="34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 Section Break - Keyboards Left">
  <p:cSld name="2 Section Break - Keyboards Lef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ctrTitle"/>
          </p:nvPr>
        </p:nvSpPr>
        <p:spPr>
          <a:xfrm>
            <a:off x="5812319" y="189313"/>
            <a:ext cx="2918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7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entury Gothic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5812319" y="2094311"/>
            <a:ext cx="29184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56" name="Google Shape;5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7365" y="4734017"/>
            <a:ext cx="1780895" cy="27555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9" descr="A group of people working on computer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486400" cy="3660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 Section Break - Laptop">
  <p:cSld name="2 Section Break - Laptop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0" descr="A person using a computer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50"/>
            <a:ext cx="9144000" cy="51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0"/>
          <p:cNvSpPr txBox="1">
            <a:spLocks noGrp="1"/>
          </p:cNvSpPr>
          <p:nvPr>
            <p:ph type="ctrTitle"/>
          </p:nvPr>
        </p:nvSpPr>
        <p:spPr>
          <a:xfrm>
            <a:off x="3240353" y="482617"/>
            <a:ext cx="5735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entury Gothic"/>
              <a:buNone/>
              <a:defRPr sz="4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ubTitle" idx="1"/>
          </p:nvPr>
        </p:nvSpPr>
        <p:spPr>
          <a:xfrm>
            <a:off x="3240353" y="2400113"/>
            <a:ext cx="57354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3" name="Google Shape;6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8656" y="4596509"/>
            <a:ext cx="2669603" cy="41306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0" y="4864907"/>
            <a:ext cx="36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3146" y="376833"/>
            <a:ext cx="83178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sz="3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60">
          <p15:clr>
            <a:srgbClr val="F26B43"/>
          </p15:clr>
        </p15:guide>
        <p15:guide id="2" pos="5500">
          <p15:clr>
            <a:srgbClr val="F26B43"/>
          </p15:clr>
        </p15:guide>
        <p15:guide id="3" orient="horz" pos="1620">
          <p15:clr>
            <a:srgbClr val="F26B43"/>
          </p15:clr>
        </p15:guide>
        <p15:guide id="4" orient="horz" pos="396">
          <p15:clr>
            <a:srgbClr val="F26B43"/>
          </p15:clr>
        </p15:guide>
        <p15:guide id="5" orient="horz" pos="2555">
          <p15:clr>
            <a:srgbClr val="F26B43"/>
          </p15:clr>
        </p15:guide>
        <p15:guide id="6" orient="horz" pos="252">
          <p15:clr>
            <a:srgbClr val="F26B43"/>
          </p15:clr>
        </p15:guide>
        <p15:guide id="7" orient="horz" pos="3127">
          <p15:clr>
            <a:srgbClr val="F26B43"/>
          </p15:clr>
        </p15:guide>
        <p15:guide id="8" orient="horz" pos="2675">
          <p15:clr>
            <a:srgbClr val="F26B43"/>
          </p15:clr>
        </p15:guide>
        <p15:guide id="9" orient="horz" pos="553">
          <p15:clr>
            <a:srgbClr val="F26B43"/>
          </p15:clr>
        </p15:guide>
        <p15:guide id="10" pos="2029">
          <p15:clr>
            <a:srgbClr val="F26B43"/>
          </p15:clr>
        </p15:guide>
        <p15:guide id="11" pos="3731">
          <p15:clr>
            <a:srgbClr val="F26B43"/>
          </p15:clr>
        </p15:guide>
        <p15:guide id="12" pos="2455">
          <p15:clr>
            <a:srgbClr val="F26B43"/>
          </p15:clr>
        </p15:guide>
        <p15:guide id="13" pos="33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4"/>
          <p:cNvSpPr txBox="1">
            <a:spLocks noGrp="1"/>
          </p:cNvSpPr>
          <p:nvPr>
            <p:ph type="ctrTitle"/>
          </p:nvPr>
        </p:nvSpPr>
        <p:spPr>
          <a:xfrm>
            <a:off x="770466" y="1352812"/>
            <a:ext cx="5735400" cy="179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Candidate Journey</a:t>
            </a:r>
            <a:endParaRPr/>
          </a:p>
        </p:txBody>
      </p:sp>
      <p:sp>
        <p:nvSpPr>
          <p:cNvPr id="327" name="Google Shape;327;p54"/>
          <p:cNvSpPr txBox="1">
            <a:spLocks noGrp="1"/>
          </p:cNvSpPr>
          <p:nvPr>
            <p:ph type="subTitle" idx="1"/>
          </p:nvPr>
        </p:nvSpPr>
        <p:spPr>
          <a:xfrm>
            <a:off x="770466" y="3293529"/>
            <a:ext cx="5735400" cy="1241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 Walkthrough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3"/>
          <p:cNvSpPr/>
          <p:nvPr/>
        </p:nvSpPr>
        <p:spPr>
          <a:xfrm>
            <a:off x="3182250" y="136050"/>
            <a:ext cx="2779500" cy="26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Check Set-Up - Screen Check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86" name="Google Shape;38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450" y="578500"/>
            <a:ext cx="7087099" cy="39864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4"/>
          <p:cNvSpPr/>
          <p:nvPr/>
        </p:nvSpPr>
        <p:spPr>
          <a:xfrm>
            <a:off x="2995650" y="136050"/>
            <a:ext cx="3152700" cy="26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Set-up Check Successfully Complete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92" name="Google Shape;39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450" y="578500"/>
            <a:ext cx="7087109" cy="39864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5"/>
          <p:cNvSpPr/>
          <p:nvPr/>
        </p:nvSpPr>
        <p:spPr>
          <a:xfrm>
            <a:off x="2995650" y="136050"/>
            <a:ext cx="3152700" cy="26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Book Exam Time Page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98" name="Google Shape;39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450" y="578500"/>
            <a:ext cx="7087099" cy="39864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6"/>
          <p:cNvSpPr/>
          <p:nvPr/>
        </p:nvSpPr>
        <p:spPr>
          <a:xfrm>
            <a:off x="3202350" y="136050"/>
            <a:ext cx="2739300" cy="26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Book Exam Page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04" name="Google Shape;40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450" y="578506"/>
            <a:ext cx="7087099" cy="398649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7"/>
          <p:cNvSpPr/>
          <p:nvPr/>
        </p:nvSpPr>
        <p:spPr>
          <a:xfrm>
            <a:off x="2832750" y="136050"/>
            <a:ext cx="3478500" cy="26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Schedule Exam Screen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10" name="Google Shape;41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450" y="578506"/>
            <a:ext cx="7087099" cy="398649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8"/>
          <p:cNvSpPr/>
          <p:nvPr/>
        </p:nvSpPr>
        <p:spPr>
          <a:xfrm>
            <a:off x="3774300" y="136050"/>
            <a:ext cx="1595400" cy="26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Exam Screen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16" name="Google Shape;416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450" y="578513"/>
            <a:ext cx="7087099" cy="3986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9"/>
          <p:cNvSpPr/>
          <p:nvPr/>
        </p:nvSpPr>
        <p:spPr>
          <a:xfrm>
            <a:off x="3236550" y="136050"/>
            <a:ext cx="2670900" cy="26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Exam Page at Time of Exam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22" name="Google Shape;422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450" y="578506"/>
            <a:ext cx="7087099" cy="3986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0"/>
          <p:cNvSpPr/>
          <p:nvPr/>
        </p:nvSpPr>
        <p:spPr>
          <a:xfrm>
            <a:off x="3615600" y="136050"/>
            <a:ext cx="1912800" cy="26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Confirm Settings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28" name="Google Shape;42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450" y="578500"/>
            <a:ext cx="7087109" cy="39864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1"/>
          <p:cNvSpPr/>
          <p:nvPr/>
        </p:nvSpPr>
        <p:spPr>
          <a:xfrm>
            <a:off x="3489750" y="136050"/>
            <a:ext cx="2164500" cy="26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System Check Passed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34" name="Google Shape;434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450" y="578513"/>
            <a:ext cx="7087099" cy="398648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2"/>
          <p:cNvSpPr/>
          <p:nvPr/>
        </p:nvSpPr>
        <p:spPr>
          <a:xfrm>
            <a:off x="3489750" y="136050"/>
            <a:ext cx="2164500" cy="26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Pre Exam Screen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40" name="Google Shape;440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463" y="578513"/>
            <a:ext cx="7087066" cy="398647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5"/>
          <p:cNvSpPr txBox="1">
            <a:spLocks noGrp="1"/>
          </p:cNvSpPr>
          <p:nvPr>
            <p:ph type="ctrTitle"/>
          </p:nvPr>
        </p:nvSpPr>
        <p:spPr>
          <a:xfrm>
            <a:off x="413150" y="185100"/>
            <a:ext cx="8235600" cy="887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00"/>
              <a:t>This slidedeck contains screenshots of each step a candidate goes through when sitting a Remotely Invigilated exam with TestReach</a:t>
            </a:r>
            <a:endParaRPr sz="1700"/>
          </a:p>
        </p:txBody>
      </p:sp>
      <p:sp>
        <p:nvSpPr>
          <p:cNvPr id="333" name="Google Shape;333;p55"/>
          <p:cNvSpPr txBox="1"/>
          <p:nvPr/>
        </p:nvSpPr>
        <p:spPr>
          <a:xfrm>
            <a:off x="413150" y="1322225"/>
            <a:ext cx="2555700" cy="3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93939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55"/>
          <p:cNvSpPr/>
          <p:nvPr/>
        </p:nvSpPr>
        <p:spPr>
          <a:xfrm>
            <a:off x="120050" y="1322225"/>
            <a:ext cx="2848800" cy="3170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 Exam:</a:t>
            </a:r>
            <a:endParaRPr sz="12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Login 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Password Reset 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Welcome 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 Set Up 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AutoNum type="alphaLcPeriod"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Webcam Check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AutoNum type="alphaLcPeriod"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Microphone Check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AutoNum type="alphaLcPeriod"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Speaker Check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AutoNum type="alphaLcPeriod"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Screenshare Check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 Up Check Complete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Book Exam Time 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 Page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Schedule Exam 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55"/>
          <p:cNvSpPr/>
          <p:nvPr/>
        </p:nvSpPr>
        <p:spPr>
          <a:xfrm>
            <a:off x="3147588" y="1322225"/>
            <a:ext cx="2848800" cy="31704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 Day:</a:t>
            </a:r>
            <a:endParaRPr sz="12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 Tab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 Tab at Time of Exam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Confirm Settings 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System Check Passed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Exam Screen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Connect to Supervisor Queue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Connected with a Supervisor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Connected with a Supervisor - Exam Access Granted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Exam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 Submitted Screen</a:t>
            </a:r>
            <a:endParaRPr/>
          </a:p>
        </p:txBody>
      </p:sp>
      <p:sp>
        <p:nvSpPr>
          <p:cNvPr id="336" name="Google Shape;336;p55"/>
          <p:cNvSpPr/>
          <p:nvPr/>
        </p:nvSpPr>
        <p:spPr>
          <a:xfrm>
            <a:off x="6175150" y="1322225"/>
            <a:ext cx="2848800" cy="31704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 Pages</a:t>
            </a:r>
            <a:endParaRPr sz="12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Take Tutorial Tab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Access User Profile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User Profile 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Reset Password 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 Time Zone and Language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3"/>
          <p:cNvSpPr/>
          <p:nvPr/>
        </p:nvSpPr>
        <p:spPr>
          <a:xfrm>
            <a:off x="3240750" y="136050"/>
            <a:ext cx="2662500" cy="26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Connect to Supervisor Queue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46" name="Google Shape;446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488" y="578525"/>
            <a:ext cx="7087022" cy="39864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4"/>
          <p:cNvSpPr/>
          <p:nvPr/>
        </p:nvSpPr>
        <p:spPr>
          <a:xfrm>
            <a:off x="3240750" y="136050"/>
            <a:ext cx="2662500" cy="26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Connected with a Supervisor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52" name="Google Shape;452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500" y="578525"/>
            <a:ext cx="7086998" cy="398644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5"/>
          <p:cNvSpPr/>
          <p:nvPr/>
        </p:nvSpPr>
        <p:spPr>
          <a:xfrm>
            <a:off x="3240750" y="136050"/>
            <a:ext cx="2662500" cy="400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Connected with a Supervisor - Exam Access Granted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58" name="Google Shape;458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500" y="578525"/>
            <a:ext cx="7086998" cy="398645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6"/>
          <p:cNvSpPr/>
          <p:nvPr/>
        </p:nvSpPr>
        <p:spPr>
          <a:xfrm>
            <a:off x="3508950" y="136050"/>
            <a:ext cx="2126100" cy="26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 Exam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64" name="Google Shape;464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500" y="578525"/>
            <a:ext cx="7086998" cy="398644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7"/>
          <p:cNvSpPr/>
          <p:nvPr/>
        </p:nvSpPr>
        <p:spPr>
          <a:xfrm>
            <a:off x="3240750" y="136050"/>
            <a:ext cx="2662500" cy="26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Exam Submitted Screen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70" name="Google Shape;470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502" y="578525"/>
            <a:ext cx="7086998" cy="398643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8"/>
          <p:cNvSpPr/>
          <p:nvPr/>
        </p:nvSpPr>
        <p:spPr>
          <a:xfrm>
            <a:off x="3240750" y="136050"/>
            <a:ext cx="2662500" cy="26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Take Tutorial Tab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76" name="Google Shape;476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500" y="578525"/>
            <a:ext cx="7086998" cy="398643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9"/>
          <p:cNvSpPr/>
          <p:nvPr/>
        </p:nvSpPr>
        <p:spPr>
          <a:xfrm>
            <a:off x="3240750" y="136050"/>
            <a:ext cx="2662500" cy="26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Access User Profile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82" name="Google Shape;482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500" y="578538"/>
            <a:ext cx="7086998" cy="398643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80"/>
          <p:cNvSpPr/>
          <p:nvPr/>
        </p:nvSpPr>
        <p:spPr>
          <a:xfrm>
            <a:off x="3240750" y="136050"/>
            <a:ext cx="2662500" cy="26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User Profile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88" name="Google Shape;488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500" y="578525"/>
            <a:ext cx="7086998" cy="398643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1"/>
          <p:cNvSpPr/>
          <p:nvPr/>
        </p:nvSpPr>
        <p:spPr>
          <a:xfrm>
            <a:off x="3240750" y="136050"/>
            <a:ext cx="2662500" cy="26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Reset Password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94" name="Google Shape;494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500" y="578525"/>
            <a:ext cx="7086998" cy="398643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2"/>
          <p:cNvSpPr/>
          <p:nvPr/>
        </p:nvSpPr>
        <p:spPr>
          <a:xfrm>
            <a:off x="2966100" y="136050"/>
            <a:ext cx="3211800" cy="26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Set Time Zone and Language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00" name="Google Shape;500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500" y="578538"/>
            <a:ext cx="7086998" cy="398643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6"/>
          <p:cNvSpPr/>
          <p:nvPr/>
        </p:nvSpPr>
        <p:spPr>
          <a:xfrm>
            <a:off x="3867300" y="136050"/>
            <a:ext cx="1409400" cy="264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Login Page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42" name="Google Shape;342;p56"/>
          <p:cNvPicPr preferRelativeResize="0"/>
          <p:nvPr/>
        </p:nvPicPr>
        <p:blipFill rotWithShape="1">
          <a:blip r:embed="rId3">
            <a:alphaModFix/>
          </a:blip>
          <a:srcRect l="3959" r="3959"/>
          <a:stretch/>
        </p:blipFill>
        <p:spPr>
          <a:xfrm>
            <a:off x="1028450" y="562425"/>
            <a:ext cx="7087101" cy="401865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438" y="578500"/>
            <a:ext cx="7087123" cy="39864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8" name="Google Shape;348;p57"/>
          <p:cNvSpPr/>
          <p:nvPr/>
        </p:nvSpPr>
        <p:spPr>
          <a:xfrm>
            <a:off x="3575550" y="136050"/>
            <a:ext cx="1992900" cy="264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Password Reset Page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450" y="578500"/>
            <a:ext cx="7087099" cy="398649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4" name="Google Shape;354;p58"/>
          <p:cNvSpPr/>
          <p:nvPr/>
        </p:nvSpPr>
        <p:spPr>
          <a:xfrm>
            <a:off x="3848850" y="136050"/>
            <a:ext cx="1446300" cy="264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Welcome Page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9"/>
          <p:cNvSpPr/>
          <p:nvPr/>
        </p:nvSpPr>
        <p:spPr>
          <a:xfrm>
            <a:off x="3670800" y="136050"/>
            <a:ext cx="1802400" cy="264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Check Set-Up Page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60" name="Google Shape;36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450" y="578500"/>
            <a:ext cx="7087109" cy="39864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0"/>
          <p:cNvSpPr/>
          <p:nvPr/>
        </p:nvSpPr>
        <p:spPr>
          <a:xfrm>
            <a:off x="3152400" y="136050"/>
            <a:ext cx="2839200" cy="264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Check Set-Up - Webcam Check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66" name="Google Shape;36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6975" y="1990050"/>
            <a:ext cx="798550" cy="47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7900" y="1990050"/>
            <a:ext cx="798550" cy="47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8449" y="573389"/>
            <a:ext cx="7087101" cy="399673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1"/>
          <p:cNvSpPr/>
          <p:nvPr/>
        </p:nvSpPr>
        <p:spPr>
          <a:xfrm>
            <a:off x="3085650" y="136050"/>
            <a:ext cx="2972700" cy="26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Check Set-Up - Microphone Check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74" name="Google Shape;37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450" y="578500"/>
            <a:ext cx="7087099" cy="398648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2"/>
          <p:cNvSpPr/>
          <p:nvPr/>
        </p:nvSpPr>
        <p:spPr>
          <a:xfrm>
            <a:off x="3182250" y="136050"/>
            <a:ext cx="2779500" cy="26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Check Set-Up - Speaker Check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80" name="Google Shape;38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450" y="578500"/>
            <a:ext cx="7087099" cy="398651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stReach Slides">
  <a:themeElements>
    <a:clrScheme name="TestReach">
      <a:dk1>
        <a:srgbClr val="000000"/>
      </a:dk1>
      <a:lt1>
        <a:srgbClr val="FFFFFF"/>
      </a:lt1>
      <a:dk2>
        <a:srgbClr val="53B6BA"/>
      </a:dk2>
      <a:lt2>
        <a:srgbClr val="F58932"/>
      </a:lt2>
      <a:accent1>
        <a:srgbClr val="41947C"/>
      </a:accent1>
      <a:accent2>
        <a:srgbClr val="4B4F54"/>
      </a:accent2>
      <a:accent3>
        <a:srgbClr val="D0D3D4"/>
      </a:accent3>
      <a:accent4>
        <a:srgbClr val="A41C4B"/>
      </a:accent4>
      <a:accent5>
        <a:srgbClr val="4B4F54"/>
      </a:accent5>
      <a:accent6>
        <a:srgbClr val="D0D3D4"/>
      </a:accent6>
      <a:hlink>
        <a:srgbClr val="A9A9A9"/>
      </a:hlink>
      <a:folHlink>
        <a:srgbClr val="4B4F5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On-screen Show (16:9)</PresentationFormat>
  <Paragraphs>60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Century Gothic</vt:lpstr>
      <vt:lpstr>Arial</vt:lpstr>
      <vt:lpstr>TestReach Slides</vt:lpstr>
      <vt:lpstr>Candidate Journey</vt:lpstr>
      <vt:lpstr>This slidedeck contains screenshots of each step a candidate goes through when sitting a Remotely Invigilated exam with TestReach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Candidate Journey</dc:title>
  <dc:creator>James Cumine</dc:creator>
  <cp:lastModifiedBy>James Cumine</cp:lastModifiedBy>
  <cp:revision>1</cp:revision>
  <dcterms:modified xsi:type="dcterms:W3CDTF">2023-04-26T08:17:32Z</dcterms:modified>
</cp:coreProperties>
</file>